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7" r:id="rId3"/>
    <p:sldId id="259" r:id="rId4"/>
    <p:sldId id="260" r:id="rId5"/>
    <p:sldId id="263" r:id="rId6"/>
    <p:sldId id="264" r:id="rId7"/>
    <p:sldId id="256" r:id="rId8"/>
    <p:sldId id="265" r:id="rId9"/>
    <p:sldId id="266" r:id="rId10"/>
    <p:sldId id="267" r:id="rId11"/>
    <p:sldId id="268" r:id="rId12"/>
    <p:sldId id="261" r:id="rId13"/>
    <p:sldId id="269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8B054-EDF4-432C-9057-5668C99CCBE3}" type="datetimeFigureOut">
              <a:rPr lang="en-US" smtClean="0"/>
              <a:t>12/06/2013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DDE8E-72DC-474A-B80E-7BC0F36B0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64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DDE8E-72DC-474A-B80E-7BC0F36B03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30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kumimoji="0" lang="en-US" sz="2400"/>
          </a:p>
        </p:txBody>
      </p:sp>
      <p:sp>
        <p:nvSpPr>
          <p:cNvPr id="911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kumimoji="0" lang="en-US" sz="2400"/>
          </a:p>
        </p:txBody>
      </p:sp>
      <p:sp>
        <p:nvSpPr>
          <p:cNvPr id="931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kumimoji="0" lang="en-US" sz="2400"/>
          </a:p>
        </p:txBody>
      </p:sp>
      <p:sp>
        <p:nvSpPr>
          <p:cNvPr id="1054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kumimoji="0" lang="en-US" sz="2400"/>
          </a:p>
        </p:txBody>
      </p:sp>
      <p:sp>
        <p:nvSpPr>
          <p:cNvPr id="1075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kumimoji="0" lang="en-US" sz="2400"/>
          </a:p>
        </p:txBody>
      </p:sp>
      <p:sp>
        <p:nvSpPr>
          <p:cNvPr id="1136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D5619E5-9A6F-4943-A77C-B4329C6E0E5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kumimoji="0" lang="en-US" sz="2400"/>
          </a:p>
        </p:txBody>
      </p:sp>
      <p:sp>
        <p:nvSpPr>
          <p:cNvPr id="1198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2413" y="311150"/>
            <a:ext cx="3976687" cy="29845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-06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178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>
                <a:solidFill>
                  <a:srgbClr val="C00000"/>
                </a:solidFill>
              </a:rPr>
              <a:t>PLDs</a:t>
            </a:r>
            <a:endParaRPr lang="en-US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31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219" name="Group 579"/>
          <p:cNvGrpSpPr>
            <a:grpSpLocks/>
          </p:cNvGrpSpPr>
          <p:nvPr/>
        </p:nvGrpSpPr>
        <p:grpSpPr bwMode="auto">
          <a:xfrm rot="5400000" flipV="1">
            <a:off x="3014998" y="4927603"/>
            <a:ext cx="1410466" cy="817323"/>
            <a:chOff x="2034" y="3150"/>
            <a:chExt cx="900" cy="522"/>
          </a:xfrm>
        </p:grpSpPr>
        <p:grpSp>
          <p:nvGrpSpPr>
            <p:cNvPr id="113210" name="Group 570"/>
            <p:cNvGrpSpPr>
              <a:grpSpLocks/>
            </p:cNvGrpSpPr>
            <p:nvPr/>
          </p:nvGrpSpPr>
          <p:grpSpPr bwMode="auto">
            <a:xfrm>
              <a:off x="2034" y="3300"/>
              <a:ext cx="900" cy="228"/>
              <a:chOff x="456" y="3312"/>
              <a:chExt cx="900" cy="228"/>
            </a:xfrm>
          </p:grpSpPr>
          <p:grpSp>
            <p:nvGrpSpPr>
              <p:cNvPr id="113211" name="Group 571"/>
              <p:cNvGrpSpPr>
                <a:grpSpLocks/>
              </p:cNvGrpSpPr>
              <p:nvPr/>
            </p:nvGrpSpPr>
            <p:grpSpPr bwMode="auto">
              <a:xfrm>
                <a:off x="456" y="3312"/>
                <a:ext cx="216" cy="222"/>
                <a:chOff x="456" y="3312"/>
                <a:chExt cx="216" cy="222"/>
              </a:xfrm>
            </p:grpSpPr>
            <p:sp>
              <p:nvSpPr>
                <p:cNvPr id="113212" name="Rectangle 572"/>
                <p:cNvSpPr>
                  <a:spLocks noChangeArrowheads="1"/>
                </p:cNvSpPr>
                <p:nvPr/>
              </p:nvSpPr>
              <p:spPr bwMode="auto">
                <a:xfrm>
                  <a:off x="486" y="3366"/>
                  <a:ext cx="186" cy="120"/>
                </a:xfrm>
                <a:prstGeom prst="rect">
                  <a:avLst/>
                </a:prstGeom>
                <a:noFill/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13" name="Rectangle 573"/>
                <p:cNvSpPr>
                  <a:spLocks noChangeArrowheads="1"/>
                </p:cNvSpPr>
                <p:nvPr/>
              </p:nvSpPr>
              <p:spPr bwMode="auto">
                <a:xfrm>
                  <a:off x="456" y="3312"/>
                  <a:ext cx="47" cy="22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3214" name="Group 574"/>
              <p:cNvGrpSpPr>
                <a:grpSpLocks/>
              </p:cNvGrpSpPr>
              <p:nvPr/>
            </p:nvGrpSpPr>
            <p:grpSpPr bwMode="auto">
              <a:xfrm flipH="1" flipV="1">
                <a:off x="1140" y="3318"/>
                <a:ext cx="216" cy="222"/>
                <a:chOff x="456" y="3312"/>
                <a:chExt cx="216" cy="222"/>
              </a:xfrm>
            </p:grpSpPr>
            <p:sp>
              <p:nvSpPr>
                <p:cNvPr id="113215" name="Rectangle 575"/>
                <p:cNvSpPr>
                  <a:spLocks noChangeArrowheads="1"/>
                </p:cNvSpPr>
                <p:nvPr/>
              </p:nvSpPr>
              <p:spPr bwMode="auto">
                <a:xfrm>
                  <a:off x="486" y="3366"/>
                  <a:ext cx="186" cy="120"/>
                </a:xfrm>
                <a:prstGeom prst="rect">
                  <a:avLst/>
                </a:prstGeom>
                <a:noFill/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16" name="Rectangle 576"/>
                <p:cNvSpPr>
                  <a:spLocks noChangeArrowheads="1"/>
                </p:cNvSpPr>
                <p:nvPr/>
              </p:nvSpPr>
              <p:spPr bwMode="auto">
                <a:xfrm>
                  <a:off x="456" y="3312"/>
                  <a:ext cx="47" cy="22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3217" name="Rectangle 577"/>
            <p:cNvSpPr>
              <a:spLocks noChangeArrowheads="1"/>
            </p:cNvSpPr>
            <p:nvPr/>
          </p:nvSpPr>
          <p:spPr bwMode="auto">
            <a:xfrm>
              <a:off x="2124" y="3336"/>
              <a:ext cx="336" cy="33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8" name="Rectangle 578"/>
            <p:cNvSpPr>
              <a:spLocks noChangeArrowheads="1"/>
            </p:cNvSpPr>
            <p:nvPr/>
          </p:nvSpPr>
          <p:spPr bwMode="auto">
            <a:xfrm>
              <a:off x="2142" y="3150"/>
              <a:ext cx="126" cy="33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209" name="Group 569"/>
          <p:cNvGrpSpPr>
            <a:grpSpLocks/>
          </p:cNvGrpSpPr>
          <p:nvPr/>
        </p:nvGrpSpPr>
        <p:grpSpPr bwMode="auto">
          <a:xfrm>
            <a:off x="713984" y="5303353"/>
            <a:ext cx="1409178" cy="357318"/>
            <a:chOff x="456" y="3312"/>
            <a:chExt cx="900" cy="228"/>
          </a:xfrm>
        </p:grpSpPr>
        <p:grpSp>
          <p:nvGrpSpPr>
            <p:cNvPr id="113205" name="Group 565"/>
            <p:cNvGrpSpPr>
              <a:grpSpLocks/>
            </p:cNvGrpSpPr>
            <p:nvPr/>
          </p:nvGrpSpPr>
          <p:grpSpPr bwMode="auto">
            <a:xfrm>
              <a:off x="456" y="3312"/>
              <a:ext cx="216" cy="222"/>
              <a:chOff x="456" y="3312"/>
              <a:chExt cx="216" cy="222"/>
            </a:xfrm>
          </p:grpSpPr>
          <p:sp>
            <p:nvSpPr>
              <p:cNvPr id="113203" name="Rectangle 563"/>
              <p:cNvSpPr>
                <a:spLocks noChangeArrowheads="1"/>
              </p:cNvSpPr>
              <p:nvPr/>
            </p:nvSpPr>
            <p:spPr bwMode="auto">
              <a:xfrm>
                <a:off x="486" y="3366"/>
                <a:ext cx="186" cy="120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04" name="Rectangle 564"/>
              <p:cNvSpPr>
                <a:spLocks noChangeArrowheads="1"/>
              </p:cNvSpPr>
              <p:nvPr/>
            </p:nvSpPr>
            <p:spPr bwMode="auto">
              <a:xfrm>
                <a:off x="456" y="3312"/>
                <a:ext cx="47" cy="2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206" name="Group 566"/>
            <p:cNvGrpSpPr>
              <a:grpSpLocks/>
            </p:cNvGrpSpPr>
            <p:nvPr/>
          </p:nvGrpSpPr>
          <p:grpSpPr bwMode="auto">
            <a:xfrm flipH="1" flipV="1">
              <a:off x="1140" y="3318"/>
              <a:ext cx="216" cy="222"/>
              <a:chOff x="456" y="3312"/>
              <a:chExt cx="216" cy="222"/>
            </a:xfrm>
          </p:grpSpPr>
          <p:sp>
            <p:nvSpPr>
              <p:cNvPr id="113207" name="Rectangle 567"/>
              <p:cNvSpPr>
                <a:spLocks noChangeArrowheads="1"/>
              </p:cNvSpPr>
              <p:nvPr/>
            </p:nvSpPr>
            <p:spPr bwMode="auto">
              <a:xfrm>
                <a:off x="486" y="3366"/>
                <a:ext cx="186" cy="120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08" name="Rectangle 568"/>
              <p:cNvSpPr>
                <a:spLocks noChangeArrowheads="1"/>
              </p:cNvSpPr>
              <p:nvPr/>
            </p:nvSpPr>
            <p:spPr bwMode="auto">
              <a:xfrm>
                <a:off x="456" y="3312"/>
                <a:ext cx="47" cy="2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3197" name="Group 557"/>
          <p:cNvGrpSpPr>
            <a:grpSpLocks/>
          </p:cNvGrpSpPr>
          <p:nvPr/>
        </p:nvGrpSpPr>
        <p:grpSpPr bwMode="auto">
          <a:xfrm rot="-5400000">
            <a:off x="2921052" y="2614356"/>
            <a:ext cx="1410466" cy="638827"/>
            <a:chOff x="1956" y="1692"/>
            <a:chExt cx="900" cy="408"/>
          </a:xfrm>
        </p:grpSpPr>
        <p:grpSp>
          <p:nvGrpSpPr>
            <p:cNvPr id="113191" name="Group 551"/>
            <p:cNvGrpSpPr>
              <a:grpSpLocks/>
            </p:cNvGrpSpPr>
            <p:nvPr/>
          </p:nvGrpSpPr>
          <p:grpSpPr bwMode="auto">
            <a:xfrm flipH="1">
              <a:off x="2622" y="1692"/>
              <a:ext cx="234" cy="408"/>
              <a:chOff x="1860" y="1596"/>
              <a:chExt cx="234" cy="408"/>
            </a:xfrm>
          </p:grpSpPr>
          <p:sp>
            <p:nvSpPr>
              <p:cNvPr id="113192" name="Rectangle 552"/>
              <p:cNvSpPr>
                <a:spLocks noChangeArrowheads="1"/>
              </p:cNvSpPr>
              <p:nvPr/>
            </p:nvSpPr>
            <p:spPr bwMode="auto">
              <a:xfrm>
                <a:off x="1890" y="1620"/>
                <a:ext cx="204" cy="348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93" name="Rectangle 553"/>
              <p:cNvSpPr>
                <a:spLocks noChangeArrowheads="1"/>
              </p:cNvSpPr>
              <p:nvPr/>
            </p:nvSpPr>
            <p:spPr bwMode="auto">
              <a:xfrm>
                <a:off x="1860" y="1596"/>
                <a:ext cx="48" cy="4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194" name="Group 554"/>
            <p:cNvGrpSpPr>
              <a:grpSpLocks/>
            </p:cNvGrpSpPr>
            <p:nvPr/>
          </p:nvGrpSpPr>
          <p:grpSpPr bwMode="auto">
            <a:xfrm>
              <a:off x="1956" y="1692"/>
              <a:ext cx="234" cy="408"/>
              <a:chOff x="1860" y="1596"/>
              <a:chExt cx="234" cy="408"/>
            </a:xfrm>
          </p:grpSpPr>
          <p:sp>
            <p:nvSpPr>
              <p:cNvPr id="113195" name="Rectangle 555"/>
              <p:cNvSpPr>
                <a:spLocks noChangeArrowheads="1"/>
              </p:cNvSpPr>
              <p:nvPr/>
            </p:nvSpPr>
            <p:spPr bwMode="auto">
              <a:xfrm>
                <a:off x="1890" y="1620"/>
                <a:ext cx="204" cy="348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96" name="Rectangle 556"/>
              <p:cNvSpPr>
                <a:spLocks noChangeArrowheads="1"/>
              </p:cNvSpPr>
              <p:nvPr/>
            </p:nvSpPr>
            <p:spPr bwMode="auto">
              <a:xfrm>
                <a:off x="1860" y="1596"/>
                <a:ext cx="48" cy="4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3198" name="Group 558"/>
          <p:cNvGrpSpPr>
            <a:grpSpLocks/>
          </p:cNvGrpSpPr>
          <p:nvPr/>
        </p:nvGrpSpPr>
        <p:grpSpPr bwMode="auto">
          <a:xfrm>
            <a:off x="2912301" y="2614064"/>
            <a:ext cx="1409178" cy="639411"/>
            <a:chOff x="1860" y="1596"/>
            <a:chExt cx="900" cy="408"/>
          </a:xfrm>
        </p:grpSpPr>
        <p:grpSp>
          <p:nvGrpSpPr>
            <p:cNvPr id="113188" name="Group 548"/>
            <p:cNvGrpSpPr>
              <a:grpSpLocks/>
            </p:cNvGrpSpPr>
            <p:nvPr/>
          </p:nvGrpSpPr>
          <p:grpSpPr bwMode="auto">
            <a:xfrm flipH="1">
              <a:off x="2526" y="1596"/>
              <a:ext cx="234" cy="408"/>
              <a:chOff x="1860" y="1596"/>
              <a:chExt cx="234" cy="408"/>
            </a:xfrm>
          </p:grpSpPr>
          <p:sp>
            <p:nvSpPr>
              <p:cNvPr id="113189" name="Rectangle 549"/>
              <p:cNvSpPr>
                <a:spLocks noChangeArrowheads="1"/>
              </p:cNvSpPr>
              <p:nvPr/>
            </p:nvSpPr>
            <p:spPr bwMode="auto">
              <a:xfrm>
                <a:off x="1890" y="1620"/>
                <a:ext cx="204" cy="348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90" name="Rectangle 550"/>
              <p:cNvSpPr>
                <a:spLocks noChangeArrowheads="1"/>
              </p:cNvSpPr>
              <p:nvPr/>
            </p:nvSpPr>
            <p:spPr bwMode="auto">
              <a:xfrm>
                <a:off x="1860" y="1596"/>
                <a:ext cx="48" cy="4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187" name="Group 547"/>
            <p:cNvGrpSpPr>
              <a:grpSpLocks/>
            </p:cNvGrpSpPr>
            <p:nvPr/>
          </p:nvGrpSpPr>
          <p:grpSpPr bwMode="auto">
            <a:xfrm>
              <a:off x="1860" y="1596"/>
              <a:ext cx="234" cy="408"/>
              <a:chOff x="1860" y="1596"/>
              <a:chExt cx="234" cy="408"/>
            </a:xfrm>
          </p:grpSpPr>
          <p:sp>
            <p:nvSpPr>
              <p:cNvPr id="113185" name="Rectangle 545"/>
              <p:cNvSpPr>
                <a:spLocks noChangeArrowheads="1"/>
              </p:cNvSpPr>
              <p:nvPr/>
            </p:nvSpPr>
            <p:spPr bwMode="auto">
              <a:xfrm>
                <a:off x="1890" y="1620"/>
                <a:ext cx="204" cy="348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86" name="Rectangle 546"/>
              <p:cNvSpPr>
                <a:spLocks noChangeArrowheads="1"/>
              </p:cNvSpPr>
              <p:nvPr/>
            </p:nvSpPr>
            <p:spPr bwMode="auto">
              <a:xfrm>
                <a:off x="1860" y="1596"/>
                <a:ext cx="48" cy="4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2644" name="Group 4"/>
          <p:cNvGrpSpPr>
            <a:grpSpLocks/>
          </p:cNvGrpSpPr>
          <p:nvPr/>
        </p:nvGrpSpPr>
        <p:grpSpPr bwMode="auto">
          <a:xfrm>
            <a:off x="5065213" y="1528006"/>
            <a:ext cx="3878371" cy="5301785"/>
            <a:chOff x="3164" y="504"/>
            <a:chExt cx="2548" cy="3480"/>
          </a:xfrm>
        </p:grpSpPr>
        <p:sp>
          <p:nvSpPr>
            <p:cNvPr id="112645" name="Line 5"/>
            <p:cNvSpPr>
              <a:spLocks noChangeShapeType="1"/>
            </p:cNvSpPr>
            <p:nvPr/>
          </p:nvSpPr>
          <p:spPr bwMode="auto">
            <a:xfrm>
              <a:off x="3848" y="820"/>
              <a:ext cx="0" cy="25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6" name="Line 6"/>
            <p:cNvSpPr>
              <a:spLocks noChangeShapeType="1"/>
            </p:cNvSpPr>
            <p:nvPr/>
          </p:nvSpPr>
          <p:spPr bwMode="auto">
            <a:xfrm>
              <a:off x="3776" y="772"/>
              <a:ext cx="0" cy="25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7" name="Line 7"/>
            <p:cNvSpPr>
              <a:spLocks noChangeShapeType="1"/>
            </p:cNvSpPr>
            <p:nvPr/>
          </p:nvSpPr>
          <p:spPr bwMode="auto">
            <a:xfrm>
              <a:off x="3600" y="772"/>
              <a:ext cx="0" cy="25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8" name="Line 8"/>
            <p:cNvSpPr>
              <a:spLocks noChangeShapeType="1"/>
            </p:cNvSpPr>
            <p:nvPr/>
          </p:nvSpPr>
          <p:spPr bwMode="auto">
            <a:xfrm>
              <a:off x="3496" y="820"/>
              <a:ext cx="0" cy="25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9" name="Line 9"/>
            <p:cNvSpPr>
              <a:spLocks noChangeShapeType="1"/>
            </p:cNvSpPr>
            <p:nvPr/>
          </p:nvSpPr>
          <p:spPr bwMode="auto">
            <a:xfrm>
              <a:off x="3256" y="772"/>
              <a:ext cx="0" cy="25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0" name="Line 10"/>
            <p:cNvSpPr>
              <a:spLocks noChangeShapeType="1"/>
            </p:cNvSpPr>
            <p:nvPr/>
          </p:nvSpPr>
          <p:spPr bwMode="auto">
            <a:xfrm>
              <a:off x="3320" y="812"/>
              <a:ext cx="0" cy="25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1" name="Line 11"/>
            <p:cNvSpPr>
              <a:spLocks noChangeShapeType="1"/>
            </p:cNvSpPr>
            <p:nvPr/>
          </p:nvSpPr>
          <p:spPr bwMode="auto">
            <a:xfrm>
              <a:off x="4012" y="1472"/>
              <a:ext cx="1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2" name="Line 12"/>
            <p:cNvSpPr>
              <a:spLocks noChangeShapeType="1"/>
            </p:cNvSpPr>
            <p:nvPr/>
          </p:nvSpPr>
          <p:spPr bwMode="auto">
            <a:xfrm>
              <a:off x="4012" y="1656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3" name="Line 13"/>
            <p:cNvSpPr>
              <a:spLocks noChangeShapeType="1"/>
            </p:cNvSpPr>
            <p:nvPr/>
          </p:nvSpPr>
          <p:spPr bwMode="auto">
            <a:xfrm flipV="1">
              <a:off x="4008" y="1468"/>
              <a:ext cx="0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4" name="Arc 14"/>
            <p:cNvSpPr>
              <a:spLocks/>
            </p:cNvSpPr>
            <p:nvPr/>
          </p:nvSpPr>
          <p:spPr bwMode="auto">
            <a:xfrm>
              <a:off x="4196" y="1477"/>
              <a:ext cx="88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5" name="Arc 15"/>
            <p:cNvSpPr>
              <a:spLocks/>
            </p:cNvSpPr>
            <p:nvPr/>
          </p:nvSpPr>
          <p:spPr bwMode="auto">
            <a:xfrm>
              <a:off x="4196" y="1556"/>
              <a:ext cx="88" cy="96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6" name="Line 16"/>
            <p:cNvSpPr>
              <a:spLocks noChangeShapeType="1"/>
            </p:cNvSpPr>
            <p:nvPr/>
          </p:nvSpPr>
          <p:spPr bwMode="auto">
            <a:xfrm>
              <a:off x="3164" y="1560"/>
              <a:ext cx="8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7" name="Line 17"/>
            <p:cNvSpPr>
              <a:spLocks noChangeShapeType="1"/>
            </p:cNvSpPr>
            <p:nvPr/>
          </p:nvSpPr>
          <p:spPr bwMode="auto">
            <a:xfrm>
              <a:off x="4292" y="1560"/>
              <a:ext cx="95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658" name="Group 18"/>
            <p:cNvGrpSpPr>
              <a:grpSpLocks/>
            </p:cNvGrpSpPr>
            <p:nvPr/>
          </p:nvGrpSpPr>
          <p:grpSpPr bwMode="auto">
            <a:xfrm>
              <a:off x="3636" y="1092"/>
              <a:ext cx="72" cy="56"/>
              <a:chOff x="3636" y="1092"/>
              <a:chExt cx="72" cy="56"/>
            </a:xfrm>
          </p:grpSpPr>
          <p:sp>
            <p:nvSpPr>
              <p:cNvPr id="112659" name="Line 19"/>
              <p:cNvSpPr>
                <a:spLocks noChangeShapeType="1"/>
              </p:cNvSpPr>
              <p:nvPr/>
            </p:nvSpPr>
            <p:spPr bwMode="auto">
              <a:xfrm>
                <a:off x="3644" y="1092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60" name="Line 20"/>
              <p:cNvSpPr>
                <a:spLocks noChangeShapeType="1"/>
              </p:cNvSpPr>
              <p:nvPr/>
            </p:nvSpPr>
            <p:spPr bwMode="auto">
              <a:xfrm flipH="1">
                <a:off x="3636" y="1092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661" name="Group 21"/>
            <p:cNvGrpSpPr>
              <a:grpSpLocks/>
            </p:cNvGrpSpPr>
            <p:nvPr/>
          </p:nvGrpSpPr>
          <p:grpSpPr bwMode="auto">
            <a:xfrm>
              <a:off x="3396" y="1092"/>
              <a:ext cx="72" cy="56"/>
              <a:chOff x="3396" y="1092"/>
              <a:chExt cx="72" cy="56"/>
            </a:xfrm>
          </p:grpSpPr>
          <p:sp>
            <p:nvSpPr>
              <p:cNvPr id="112662" name="Line 22"/>
              <p:cNvSpPr>
                <a:spLocks noChangeShapeType="1"/>
              </p:cNvSpPr>
              <p:nvPr/>
            </p:nvSpPr>
            <p:spPr bwMode="auto">
              <a:xfrm>
                <a:off x="3404" y="1092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63" name="Line 23"/>
              <p:cNvSpPr>
                <a:spLocks noChangeShapeType="1"/>
              </p:cNvSpPr>
              <p:nvPr/>
            </p:nvSpPr>
            <p:spPr bwMode="auto">
              <a:xfrm flipH="1">
                <a:off x="3396" y="1092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664" name="Line 24"/>
            <p:cNvSpPr>
              <a:spLocks noChangeShapeType="1"/>
            </p:cNvSpPr>
            <p:nvPr/>
          </p:nvSpPr>
          <p:spPr bwMode="auto">
            <a:xfrm flipH="1">
              <a:off x="3804" y="716"/>
              <a:ext cx="96" cy="1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5" name="Line 25"/>
            <p:cNvSpPr>
              <a:spLocks noChangeShapeType="1"/>
            </p:cNvSpPr>
            <p:nvPr/>
          </p:nvSpPr>
          <p:spPr bwMode="auto">
            <a:xfrm>
              <a:off x="3748" y="716"/>
              <a:ext cx="56" cy="1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6" name="Line 26"/>
            <p:cNvSpPr>
              <a:spLocks noChangeShapeType="1"/>
            </p:cNvSpPr>
            <p:nvPr/>
          </p:nvSpPr>
          <p:spPr bwMode="auto">
            <a:xfrm flipH="1">
              <a:off x="3740" y="712"/>
              <a:ext cx="1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7" name="Oval 27"/>
            <p:cNvSpPr>
              <a:spLocks noChangeArrowheads="1"/>
            </p:cNvSpPr>
            <p:nvPr/>
          </p:nvSpPr>
          <p:spPr bwMode="auto">
            <a:xfrm>
              <a:off x="3844" y="788"/>
              <a:ext cx="24" cy="24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8" name="Line 28"/>
            <p:cNvSpPr>
              <a:spLocks noChangeShapeType="1"/>
            </p:cNvSpPr>
            <p:nvPr/>
          </p:nvSpPr>
          <p:spPr bwMode="auto">
            <a:xfrm>
              <a:off x="3808" y="644"/>
              <a:ext cx="0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9" name="Line 29"/>
            <p:cNvSpPr>
              <a:spLocks noChangeShapeType="1"/>
            </p:cNvSpPr>
            <p:nvPr/>
          </p:nvSpPr>
          <p:spPr bwMode="auto">
            <a:xfrm>
              <a:off x="4012" y="808"/>
              <a:ext cx="1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0" name="Line 30"/>
            <p:cNvSpPr>
              <a:spLocks noChangeShapeType="1"/>
            </p:cNvSpPr>
            <p:nvPr/>
          </p:nvSpPr>
          <p:spPr bwMode="auto">
            <a:xfrm>
              <a:off x="4012" y="992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1" name="Line 31"/>
            <p:cNvSpPr>
              <a:spLocks noChangeShapeType="1"/>
            </p:cNvSpPr>
            <p:nvPr/>
          </p:nvSpPr>
          <p:spPr bwMode="auto">
            <a:xfrm flipV="1">
              <a:off x="4008" y="804"/>
              <a:ext cx="0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2" name="Arc 32"/>
            <p:cNvSpPr>
              <a:spLocks/>
            </p:cNvSpPr>
            <p:nvPr/>
          </p:nvSpPr>
          <p:spPr bwMode="auto">
            <a:xfrm>
              <a:off x="4196" y="813"/>
              <a:ext cx="88" cy="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3" name="Arc 33"/>
            <p:cNvSpPr>
              <a:spLocks/>
            </p:cNvSpPr>
            <p:nvPr/>
          </p:nvSpPr>
          <p:spPr bwMode="auto">
            <a:xfrm>
              <a:off x="4196" y="892"/>
              <a:ext cx="88" cy="96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4" name="Line 34"/>
            <p:cNvSpPr>
              <a:spLocks noChangeShapeType="1"/>
            </p:cNvSpPr>
            <p:nvPr/>
          </p:nvSpPr>
          <p:spPr bwMode="auto">
            <a:xfrm>
              <a:off x="3164" y="896"/>
              <a:ext cx="8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5" name="Line 35"/>
            <p:cNvSpPr>
              <a:spLocks noChangeShapeType="1"/>
            </p:cNvSpPr>
            <p:nvPr/>
          </p:nvSpPr>
          <p:spPr bwMode="auto">
            <a:xfrm>
              <a:off x="4292" y="896"/>
              <a:ext cx="9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6" name="Line 36"/>
            <p:cNvSpPr>
              <a:spLocks noChangeShapeType="1"/>
            </p:cNvSpPr>
            <p:nvPr/>
          </p:nvSpPr>
          <p:spPr bwMode="auto">
            <a:xfrm>
              <a:off x="4012" y="1024"/>
              <a:ext cx="1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7" name="Line 37"/>
            <p:cNvSpPr>
              <a:spLocks noChangeShapeType="1"/>
            </p:cNvSpPr>
            <p:nvPr/>
          </p:nvSpPr>
          <p:spPr bwMode="auto">
            <a:xfrm>
              <a:off x="4012" y="1216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8" name="Line 38"/>
            <p:cNvSpPr>
              <a:spLocks noChangeShapeType="1"/>
            </p:cNvSpPr>
            <p:nvPr/>
          </p:nvSpPr>
          <p:spPr bwMode="auto">
            <a:xfrm flipV="1">
              <a:off x="4008" y="1020"/>
              <a:ext cx="0" cy="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9" name="Arc 39"/>
            <p:cNvSpPr>
              <a:spLocks/>
            </p:cNvSpPr>
            <p:nvPr/>
          </p:nvSpPr>
          <p:spPr bwMode="auto">
            <a:xfrm>
              <a:off x="4196" y="1029"/>
              <a:ext cx="88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0" name="Arc 40"/>
            <p:cNvSpPr>
              <a:spLocks/>
            </p:cNvSpPr>
            <p:nvPr/>
          </p:nvSpPr>
          <p:spPr bwMode="auto">
            <a:xfrm>
              <a:off x="4196" y="1116"/>
              <a:ext cx="88" cy="96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1" name="Line 41"/>
            <p:cNvSpPr>
              <a:spLocks noChangeShapeType="1"/>
            </p:cNvSpPr>
            <p:nvPr/>
          </p:nvSpPr>
          <p:spPr bwMode="auto">
            <a:xfrm>
              <a:off x="3164" y="1120"/>
              <a:ext cx="8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2" name="Line 42"/>
            <p:cNvSpPr>
              <a:spLocks noChangeShapeType="1"/>
            </p:cNvSpPr>
            <p:nvPr/>
          </p:nvSpPr>
          <p:spPr bwMode="auto">
            <a:xfrm>
              <a:off x="4292" y="1120"/>
              <a:ext cx="9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3" name="Line 43"/>
            <p:cNvSpPr>
              <a:spLocks noChangeShapeType="1"/>
            </p:cNvSpPr>
            <p:nvPr/>
          </p:nvSpPr>
          <p:spPr bwMode="auto">
            <a:xfrm>
              <a:off x="4012" y="1248"/>
              <a:ext cx="1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4" name="Line 44"/>
            <p:cNvSpPr>
              <a:spLocks noChangeShapeType="1"/>
            </p:cNvSpPr>
            <p:nvPr/>
          </p:nvSpPr>
          <p:spPr bwMode="auto">
            <a:xfrm>
              <a:off x="4012" y="1432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5" name="Line 45"/>
            <p:cNvSpPr>
              <a:spLocks noChangeShapeType="1"/>
            </p:cNvSpPr>
            <p:nvPr/>
          </p:nvSpPr>
          <p:spPr bwMode="auto">
            <a:xfrm flipV="1">
              <a:off x="4008" y="1244"/>
              <a:ext cx="0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6" name="Arc 46"/>
            <p:cNvSpPr>
              <a:spLocks/>
            </p:cNvSpPr>
            <p:nvPr/>
          </p:nvSpPr>
          <p:spPr bwMode="auto">
            <a:xfrm>
              <a:off x="4196" y="1253"/>
              <a:ext cx="88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7" name="Arc 47"/>
            <p:cNvSpPr>
              <a:spLocks/>
            </p:cNvSpPr>
            <p:nvPr/>
          </p:nvSpPr>
          <p:spPr bwMode="auto">
            <a:xfrm>
              <a:off x="4196" y="1336"/>
              <a:ext cx="88" cy="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8" name="Line 48"/>
            <p:cNvSpPr>
              <a:spLocks noChangeShapeType="1"/>
            </p:cNvSpPr>
            <p:nvPr/>
          </p:nvSpPr>
          <p:spPr bwMode="auto">
            <a:xfrm>
              <a:off x="3164" y="1344"/>
              <a:ext cx="8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9" name="Line 49"/>
            <p:cNvSpPr>
              <a:spLocks noChangeShapeType="1"/>
            </p:cNvSpPr>
            <p:nvPr/>
          </p:nvSpPr>
          <p:spPr bwMode="auto">
            <a:xfrm>
              <a:off x="4292" y="1344"/>
              <a:ext cx="9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690" name="Group 50"/>
            <p:cNvGrpSpPr>
              <a:grpSpLocks/>
            </p:cNvGrpSpPr>
            <p:nvPr/>
          </p:nvGrpSpPr>
          <p:grpSpPr bwMode="auto">
            <a:xfrm>
              <a:off x="3636" y="868"/>
              <a:ext cx="72" cy="56"/>
              <a:chOff x="3636" y="868"/>
              <a:chExt cx="72" cy="56"/>
            </a:xfrm>
          </p:grpSpPr>
          <p:sp>
            <p:nvSpPr>
              <p:cNvPr id="112691" name="Line 51"/>
              <p:cNvSpPr>
                <a:spLocks noChangeShapeType="1"/>
              </p:cNvSpPr>
              <p:nvPr/>
            </p:nvSpPr>
            <p:spPr bwMode="auto">
              <a:xfrm>
                <a:off x="3644" y="868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2" name="Line 52"/>
              <p:cNvSpPr>
                <a:spLocks noChangeShapeType="1"/>
              </p:cNvSpPr>
              <p:nvPr/>
            </p:nvSpPr>
            <p:spPr bwMode="auto">
              <a:xfrm flipH="1">
                <a:off x="3636" y="868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693" name="Line 53"/>
            <p:cNvSpPr>
              <a:spLocks noChangeShapeType="1"/>
            </p:cNvSpPr>
            <p:nvPr/>
          </p:nvSpPr>
          <p:spPr bwMode="auto">
            <a:xfrm flipH="1">
              <a:off x="3636" y="716"/>
              <a:ext cx="88" cy="1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4" name="Line 54"/>
            <p:cNvSpPr>
              <a:spLocks noChangeShapeType="1"/>
            </p:cNvSpPr>
            <p:nvPr/>
          </p:nvSpPr>
          <p:spPr bwMode="auto">
            <a:xfrm>
              <a:off x="3572" y="716"/>
              <a:ext cx="64" cy="1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5" name="Line 55"/>
            <p:cNvSpPr>
              <a:spLocks noChangeShapeType="1"/>
            </p:cNvSpPr>
            <p:nvPr/>
          </p:nvSpPr>
          <p:spPr bwMode="auto">
            <a:xfrm flipH="1">
              <a:off x="3564" y="712"/>
              <a:ext cx="1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6" name="Oval 56"/>
            <p:cNvSpPr>
              <a:spLocks noChangeArrowheads="1"/>
            </p:cNvSpPr>
            <p:nvPr/>
          </p:nvSpPr>
          <p:spPr bwMode="auto">
            <a:xfrm>
              <a:off x="3668" y="788"/>
              <a:ext cx="24" cy="24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7" name="Line 57"/>
            <p:cNvSpPr>
              <a:spLocks noChangeShapeType="1"/>
            </p:cNvSpPr>
            <p:nvPr/>
          </p:nvSpPr>
          <p:spPr bwMode="auto">
            <a:xfrm>
              <a:off x="3640" y="644"/>
              <a:ext cx="0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8" name="Line 58"/>
            <p:cNvSpPr>
              <a:spLocks noChangeShapeType="1"/>
            </p:cNvSpPr>
            <p:nvPr/>
          </p:nvSpPr>
          <p:spPr bwMode="auto">
            <a:xfrm>
              <a:off x="3672" y="820"/>
              <a:ext cx="0" cy="25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699" name="Group 59"/>
            <p:cNvGrpSpPr>
              <a:grpSpLocks/>
            </p:cNvGrpSpPr>
            <p:nvPr/>
          </p:nvGrpSpPr>
          <p:grpSpPr bwMode="auto">
            <a:xfrm>
              <a:off x="3812" y="868"/>
              <a:ext cx="72" cy="56"/>
              <a:chOff x="3812" y="868"/>
              <a:chExt cx="72" cy="56"/>
            </a:xfrm>
          </p:grpSpPr>
          <p:sp>
            <p:nvSpPr>
              <p:cNvPr id="112700" name="Line 60"/>
              <p:cNvSpPr>
                <a:spLocks noChangeShapeType="1"/>
              </p:cNvSpPr>
              <p:nvPr/>
            </p:nvSpPr>
            <p:spPr bwMode="auto">
              <a:xfrm>
                <a:off x="3820" y="868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01" name="Line 61"/>
              <p:cNvSpPr>
                <a:spLocks noChangeShapeType="1"/>
              </p:cNvSpPr>
              <p:nvPr/>
            </p:nvSpPr>
            <p:spPr bwMode="auto">
              <a:xfrm flipH="1">
                <a:off x="3812" y="868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02" name="Line 62"/>
            <p:cNvSpPr>
              <a:spLocks noChangeShapeType="1"/>
            </p:cNvSpPr>
            <p:nvPr/>
          </p:nvSpPr>
          <p:spPr bwMode="auto">
            <a:xfrm flipH="1">
              <a:off x="3460" y="716"/>
              <a:ext cx="88" cy="1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3" name="Line 63"/>
            <p:cNvSpPr>
              <a:spLocks noChangeShapeType="1"/>
            </p:cNvSpPr>
            <p:nvPr/>
          </p:nvSpPr>
          <p:spPr bwMode="auto">
            <a:xfrm>
              <a:off x="3388" y="716"/>
              <a:ext cx="72" cy="1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4" name="Line 64"/>
            <p:cNvSpPr>
              <a:spLocks noChangeShapeType="1"/>
            </p:cNvSpPr>
            <p:nvPr/>
          </p:nvSpPr>
          <p:spPr bwMode="auto">
            <a:xfrm flipH="1">
              <a:off x="3380" y="712"/>
              <a:ext cx="16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5" name="Oval 65"/>
            <p:cNvSpPr>
              <a:spLocks noChangeArrowheads="1"/>
            </p:cNvSpPr>
            <p:nvPr/>
          </p:nvSpPr>
          <p:spPr bwMode="auto">
            <a:xfrm>
              <a:off x="3492" y="788"/>
              <a:ext cx="24" cy="24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6" name="Line 66"/>
            <p:cNvSpPr>
              <a:spLocks noChangeShapeType="1"/>
            </p:cNvSpPr>
            <p:nvPr/>
          </p:nvSpPr>
          <p:spPr bwMode="auto">
            <a:xfrm>
              <a:off x="3464" y="644"/>
              <a:ext cx="0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7" name="Line 67"/>
            <p:cNvSpPr>
              <a:spLocks noChangeShapeType="1"/>
            </p:cNvSpPr>
            <p:nvPr/>
          </p:nvSpPr>
          <p:spPr bwMode="auto">
            <a:xfrm>
              <a:off x="3432" y="772"/>
              <a:ext cx="0" cy="25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708" name="Group 68"/>
            <p:cNvGrpSpPr>
              <a:grpSpLocks/>
            </p:cNvGrpSpPr>
            <p:nvPr/>
          </p:nvGrpSpPr>
          <p:grpSpPr bwMode="auto">
            <a:xfrm>
              <a:off x="3460" y="868"/>
              <a:ext cx="72" cy="56"/>
              <a:chOff x="3460" y="868"/>
              <a:chExt cx="72" cy="56"/>
            </a:xfrm>
          </p:grpSpPr>
          <p:sp>
            <p:nvSpPr>
              <p:cNvPr id="112709" name="Line 69"/>
              <p:cNvSpPr>
                <a:spLocks noChangeShapeType="1"/>
              </p:cNvSpPr>
              <p:nvPr/>
            </p:nvSpPr>
            <p:spPr bwMode="auto">
              <a:xfrm>
                <a:off x="3468" y="868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10" name="Line 70"/>
              <p:cNvSpPr>
                <a:spLocks noChangeShapeType="1"/>
              </p:cNvSpPr>
              <p:nvPr/>
            </p:nvSpPr>
            <p:spPr bwMode="auto">
              <a:xfrm flipH="1">
                <a:off x="3460" y="868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711" name="Group 71"/>
            <p:cNvGrpSpPr>
              <a:grpSpLocks/>
            </p:cNvGrpSpPr>
            <p:nvPr/>
          </p:nvGrpSpPr>
          <p:grpSpPr bwMode="auto">
            <a:xfrm>
              <a:off x="3284" y="1092"/>
              <a:ext cx="72" cy="56"/>
              <a:chOff x="3284" y="1092"/>
              <a:chExt cx="72" cy="56"/>
            </a:xfrm>
          </p:grpSpPr>
          <p:sp>
            <p:nvSpPr>
              <p:cNvPr id="112712" name="Line 72"/>
              <p:cNvSpPr>
                <a:spLocks noChangeShapeType="1"/>
              </p:cNvSpPr>
              <p:nvPr/>
            </p:nvSpPr>
            <p:spPr bwMode="auto">
              <a:xfrm>
                <a:off x="3292" y="1092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13" name="Line 73"/>
              <p:cNvSpPr>
                <a:spLocks noChangeShapeType="1"/>
              </p:cNvSpPr>
              <p:nvPr/>
            </p:nvSpPr>
            <p:spPr bwMode="auto">
              <a:xfrm flipH="1">
                <a:off x="3284" y="1092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14" name="Line 74"/>
            <p:cNvSpPr>
              <a:spLocks noChangeShapeType="1"/>
            </p:cNvSpPr>
            <p:nvPr/>
          </p:nvSpPr>
          <p:spPr bwMode="auto">
            <a:xfrm flipH="1">
              <a:off x="3284" y="716"/>
              <a:ext cx="80" cy="1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5" name="Line 75"/>
            <p:cNvSpPr>
              <a:spLocks noChangeShapeType="1"/>
            </p:cNvSpPr>
            <p:nvPr/>
          </p:nvSpPr>
          <p:spPr bwMode="auto">
            <a:xfrm>
              <a:off x="3212" y="716"/>
              <a:ext cx="72" cy="1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6" name="Line 76"/>
            <p:cNvSpPr>
              <a:spLocks noChangeShapeType="1"/>
            </p:cNvSpPr>
            <p:nvPr/>
          </p:nvSpPr>
          <p:spPr bwMode="auto">
            <a:xfrm flipH="1">
              <a:off x="3204" y="712"/>
              <a:ext cx="1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7" name="Oval 77"/>
            <p:cNvSpPr>
              <a:spLocks noChangeArrowheads="1"/>
            </p:cNvSpPr>
            <p:nvPr/>
          </p:nvSpPr>
          <p:spPr bwMode="auto">
            <a:xfrm>
              <a:off x="3316" y="788"/>
              <a:ext cx="24" cy="24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8" name="Line 78"/>
            <p:cNvSpPr>
              <a:spLocks noChangeShapeType="1"/>
            </p:cNvSpPr>
            <p:nvPr/>
          </p:nvSpPr>
          <p:spPr bwMode="auto">
            <a:xfrm>
              <a:off x="3288" y="644"/>
              <a:ext cx="0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719" name="Group 79"/>
            <p:cNvGrpSpPr>
              <a:grpSpLocks/>
            </p:cNvGrpSpPr>
            <p:nvPr/>
          </p:nvGrpSpPr>
          <p:grpSpPr bwMode="auto">
            <a:xfrm>
              <a:off x="3284" y="868"/>
              <a:ext cx="72" cy="56"/>
              <a:chOff x="3284" y="868"/>
              <a:chExt cx="72" cy="56"/>
            </a:xfrm>
          </p:grpSpPr>
          <p:sp>
            <p:nvSpPr>
              <p:cNvPr id="112720" name="Line 80"/>
              <p:cNvSpPr>
                <a:spLocks noChangeShapeType="1"/>
              </p:cNvSpPr>
              <p:nvPr/>
            </p:nvSpPr>
            <p:spPr bwMode="auto">
              <a:xfrm>
                <a:off x="3292" y="868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21" name="Line 81"/>
              <p:cNvSpPr>
                <a:spLocks noChangeShapeType="1"/>
              </p:cNvSpPr>
              <p:nvPr/>
            </p:nvSpPr>
            <p:spPr bwMode="auto">
              <a:xfrm flipH="1">
                <a:off x="3284" y="868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22" name="Line 82"/>
            <p:cNvSpPr>
              <a:spLocks noChangeShapeType="1"/>
            </p:cNvSpPr>
            <p:nvPr/>
          </p:nvSpPr>
          <p:spPr bwMode="auto">
            <a:xfrm>
              <a:off x="4012" y="1680"/>
              <a:ext cx="1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3" name="Line 83"/>
            <p:cNvSpPr>
              <a:spLocks noChangeShapeType="1"/>
            </p:cNvSpPr>
            <p:nvPr/>
          </p:nvSpPr>
          <p:spPr bwMode="auto">
            <a:xfrm>
              <a:off x="4012" y="1864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4" name="Line 84"/>
            <p:cNvSpPr>
              <a:spLocks noChangeShapeType="1"/>
            </p:cNvSpPr>
            <p:nvPr/>
          </p:nvSpPr>
          <p:spPr bwMode="auto">
            <a:xfrm flipV="1">
              <a:off x="4008" y="1676"/>
              <a:ext cx="0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5" name="Arc 85"/>
            <p:cNvSpPr>
              <a:spLocks/>
            </p:cNvSpPr>
            <p:nvPr/>
          </p:nvSpPr>
          <p:spPr bwMode="auto">
            <a:xfrm>
              <a:off x="4196" y="1685"/>
              <a:ext cx="88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6" name="Arc 86"/>
            <p:cNvSpPr>
              <a:spLocks/>
            </p:cNvSpPr>
            <p:nvPr/>
          </p:nvSpPr>
          <p:spPr bwMode="auto">
            <a:xfrm>
              <a:off x="4196" y="1780"/>
              <a:ext cx="88" cy="96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7" name="Line 87"/>
            <p:cNvSpPr>
              <a:spLocks noChangeShapeType="1"/>
            </p:cNvSpPr>
            <p:nvPr/>
          </p:nvSpPr>
          <p:spPr bwMode="auto">
            <a:xfrm>
              <a:off x="3164" y="1776"/>
              <a:ext cx="8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8" name="Line 88"/>
            <p:cNvSpPr>
              <a:spLocks noChangeShapeType="1"/>
            </p:cNvSpPr>
            <p:nvPr/>
          </p:nvSpPr>
          <p:spPr bwMode="auto">
            <a:xfrm>
              <a:off x="4292" y="1776"/>
              <a:ext cx="95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729" name="Group 89"/>
            <p:cNvGrpSpPr>
              <a:grpSpLocks/>
            </p:cNvGrpSpPr>
            <p:nvPr/>
          </p:nvGrpSpPr>
          <p:grpSpPr bwMode="auto">
            <a:xfrm>
              <a:off x="3740" y="1092"/>
              <a:ext cx="72" cy="56"/>
              <a:chOff x="3740" y="1092"/>
              <a:chExt cx="72" cy="56"/>
            </a:xfrm>
          </p:grpSpPr>
          <p:sp>
            <p:nvSpPr>
              <p:cNvPr id="112730" name="Line 90"/>
              <p:cNvSpPr>
                <a:spLocks noChangeShapeType="1"/>
              </p:cNvSpPr>
              <p:nvPr/>
            </p:nvSpPr>
            <p:spPr bwMode="auto">
              <a:xfrm>
                <a:off x="3748" y="1092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31" name="Line 91"/>
              <p:cNvSpPr>
                <a:spLocks noChangeShapeType="1"/>
              </p:cNvSpPr>
              <p:nvPr/>
            </p:nvSpPr>
            <p:spPr bwMode="auto">
              <a:xfrm flipH="1">
                <a:off x="3740" y="1092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32" name="Line 92"/>
            <p:cNvSpPr>
              <a:spLocks noChangeShapeType="1"/>
            </p:cNvSpPr>
            <p:nvPr/>
          </p:nvSpPr>
          <p:spPr bwMode="auto">
            <a:xfrm>
              <a:off x="4012" y="1904"/>
              <a:ext cx="1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3" name="Line 93"/>
            <p:cNvSpPr>
              <a:spLocks noChangeShapeType="1"/>
            </p:cNvSpPr>
            <p:nvPr/>
          </p:nvSpPr>
          <p:spPr bwMode="auto">
            <a:xfrm>
              <a:off x="4012" y="2088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4" name="Line 94"/>
            <p:cNvSpPr>
              <a:spLocks noChangeShapeType="1"/>
            </p:cNvSpPr>
            <p:nvPr/>
          </p:nvSpPr>
          <p:spPr bwMode="auto">
            <a:xfrm flipV="1">
              <a:off x="4008" y="1900"/>
              <a:ext cx="0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5" name="Arc 95"/>
            <p:cNvSpPr>
              <a:spLocks/>
            </p:cNvSpPr>
            <p:nvPr/>
          </p:nvSpPr>
          <p:spPr bwMode="auto">
            <a:xfrm>
              <a:off x="4196" y="1909"/>
              <a:ext cx="88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6" name="Arc 96"/>
            <p:cNvSpPr>
              <a:spLocks/>
            </p:cNvSpPr>
            <p:nvPr/>
          </p:nvSpPr>
          <p:spPr bwMode="auto">
            <a:xfrm>
              <a:off x="4196" y="1988"/>
              <a:ext cx="88" cy="96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7" name="Line 97"/>
            <p:cNvSpPr>
              <a:spLocks noChangeShapeType="1"/>
            </p:cNvSpPr>
            <p:nvPr/>
          </p:nvSpPr>
          <p:spPr bwMode="auto">
            <a:xfrm>
              <a:off x="3164" y="1992"/>
              <a:ext cx="8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8" name="Line 98"/>
            <p:cNvSpPr>
              <a:spLocks noChangeShapeType="1"/>
            </p:cNvSpPr>
            <p:nvPr/>
          </p:nvSpPr>
          <p:spPr bwMode="auto">
            <a:xfrm>
              <a:off x="4292" y="1992"/>
              <a:ext cx="95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739" name="Group 99"/>
            <p:cNvGrpSpPr>
              <a:grpSpLocks/>
            </p:cNvGrpSpPr>
            <p:nvPr/>
          </p:nvGrpSpPr>
          <p:grpSpPr bwMode="auto">
            <a:xfrm>
              <a:off x="3220" y="1316"/>
              <a:ext cx="72" cy="56"/>
              <a:chOff x="3220" y="1316"/>
              <a:chExt cx="72" cy="56"/>
            </a:xfrm>
          </p:grpSpPr>
          <p:sp>
            <p:nvSpPr>
              <p:cNvPr id="112740" name="Line 100"/>
              <p:cNvSpPr>
                <a:spLocks noChangeShapeType="1"/>
              </p:cNvSpPr>
              <p:nvPr/>
            </p:nvSpPr>
            <p:spPr bwMode="auto">
              <a:xfrm>
                <a:off x="3228" y="1316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41" name="Line 101"/>
              <p:cNvSpPr>
                <a:spLocks noChangeShapeType="1"/>
              </p:cNvSpPr>
              <p:nvPr/>
            </p:nvSpPr>
            <p:spPr bwMode="auto">
              <a:xfrm flipH="1">
                <a:off x="3220" y="1316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42" name="Line 102"/>
            <p:cNvSpPr>
              <a:spLocks noChangeShapeType="1"/>
            </p:cNvSpPr>
            <p:nvPr/>
          </p:nvSpPr>
          <p:spPr bwMode="auto">
            <a:xfrm>
              <a:off x="4012" y="2112"/>
              <a:ext cx="1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3" name="Line 103"/>
            <p:cNvSpPr>
              <a:spLocks noChangeShapeType="1"/>
            </p:cNvSpPr>
            <p:nvPr/>
          </p:nvSpPr>
          <p:spPr bwMode="auto">
            <a:xfrm>
              <a:off x="4012" y="2296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4" name="Line 104"/>
            <p:cNvSpPr>
              <a:spLocks noChangeShapeType="1"/>
            </p:cNvSpPr>
            <p:nvPr/>
          </p:nvSpPr>
          <p:spPr bwMode="auto">
            <a:xfrm flipV="1">
              <a:off x="4008" y="2108"/>
              <a:ext cx="0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5" name="Arc 105"/>
            <p:cNvSpPr>
              <a:spLocks/>
            </p:cNvSpPr>
            <p:nvPr/>
          </p:nvSpPr>
          <p:spPr bwMode="auto">
            <a:xfrm>
              <a:off x="4196" y="2117"/>
              <a:ext cx="88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6" name="Arc 106"/>
            <p:cNvSpPr>
              <a:spLocks/>
            </p:cNvSpPr>
            <p:nvPr/>
          </p:nvSpPr>
          <p:spPr bwMode="auto">
            <a:xfrm>
              <a:off x="4196" y="2212"/>
              <a:ext cx="88" cy="96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7" name="Line 107"/>
            <p:cNvSpPr>
              <a:spLocks noChangeShapeType="1"/>
            </p:cNvSpPr>
            <p:nvPr/>
          </p:nvSpPr>
          <p:spPr bwMode="auto">
            <a:xfrm>
              <a:off x="3164" y="2208"/>
              <a:ext cx="8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8" name="Line 108"/>
            <p:cNvSpPr>
              <a:spLocks noChangeShapeType="1"/>
            </p:cNvSpPr>
            <p:nvPr/>
          </p:nvSpPr>
          <p:spPr bwMode="auto">
            <a:xfrm>
              <a:off x="4292" y="2208"/>
              <a:ext cx="95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749" name="Group 109"/>
            <p:cNvGrpSpPr>
              <a:grpSpLocks/>
            </p:cNvGrpSpPr>
            <p:nvPr/>
          </p:nvGrpSpPr>
          <p:grpSpPr bwMode="auto">
            <a:xfrm>
              <a:off x="3220" y="1532"/>
              <a:ext cx="72" cy="56"/>
              <a:chOff x="3220" y="1532"/>
              <a:chExt cx="72" cy="56"/>
            </a:xfrm>
          </p:grpSpPr>
          <p:sp>
            <p:nvSpPr>
              <p:cNvPr id="112750" name="Line 110"/>
              <p:cNvSpPr>
                <a:spLocks noChangeShapeType="1"/>
              </p:cNvSpPr>
              <p:nvPr/>
            </p:nvSpPr>
            <p:spPr bwMode="auto">
              <a:xfrm>
                <a:off x="3228" y="1532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51" name="Line 111"/>
              <p:cNvSpPr>
                <a:spLocks noChangeShapeType="1"/>
              </p:cNvSpPr>
              <p:nvPr/>
            </p:nvSpPr>
            <p:spPr bwMode="auto">
              <a:xfrm flipH="1">
                <a:off x="3220" y="1532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752" name="Group 112"/>
            <p:cNvGrpSpPr>
              <a:grpSpLocks/>
            </p:cNvGrpSpPr>
            <p:nvPr/>
          </p:nvGrpSpPr>
          <p:grpSpPr bwMode="auto">
            <a:xfrm>
              <a:off x="3740" y="1316"/>
              <a:ext cx="72" cy="56"/>
              <a:chOff x="3740" y="1316"/>
              <a:chExt cx="72" cy="56"/>
            </a:xfrm>
          </p:grpSpPr>
          <p:sp>
            <p:nvSpPr>
              <p:cNvPr id="112753" name="Line 113"/>
              <p:cNvSpPr>
                <a:spLocks noChangeShapeType="1"/>
              </p:cNvSpPr>
              <p:nvPr/>
            </p:nvSpPr>
            <p:spPr bwMode="auto">
              <a:xfrm>
                <a:off x="3748" y="1316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54" name="Line 114"/>
              <p:cNvSpPr>
                <a:spLocks noChangeShapeType="1"/>
              </p:cNvSpPr>
              <p:nvPr/>
            </p:nvSpPr>
            <p:spPr bwMode="auto">
              <a:xfrm flipH="1">
                <a:off x="3740" y="1316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755" name="Group 115"/>
            <p:cNvGrpSpPr>
              <a:grpSpLocks/>
            </p:cNvGrpSpPr>
            <p:nvPr/>
          </p:nvGrpSpPr>
          <p:grpSpPr bwMode="auto">
            <a:xfrm>
              <a:off x="3564" y="1316"/>
              <a:ext cx="72" cy="56"/>
              <a:chOff x="3564" y="1316"/>
              <a:chExt cx="72" cy="56"/>
            </a:xfrm>
          </p:grpSpPr>
          <p:sp>
            <p:nvSpPr>
              <p:cNvPr id="112756" name="Line 116"/>
              <p:cNvSpPr>
                <a:spLocks noChangeShapeType="1"/>
              </p:cNvSpPr>
              <p:nvPr/>
            </p:nvSpPr>
            <p:spPr bwMode="auto">
              <a:xfrm>
                <a:off x="3572" y="1316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57" name="Line 117"/>
              <p:cNvSpPr>
                <a:spLocks noChangeShapeType="1"/>
              </p:cNvSpPr>
              <p:nvPr/>
            </p:nvSpPr>
            <p:spPr bwMode="auto">
              <a:xfrm flipH="1">
                <a:off x="3564" y="1316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758" name="Group 118"/>
            <p:cNvGrpSpPr>
              <a:grpSpLocks/>
            </p:cNvGrpSpPr>
            <p:nvPr/>
          </p:nvGrpSpPr>
          <p:grpSpPr bwMode="auto">
            <a:xfrm>
              <a:off x="3396" y="1316"/>
              <a:ext cx="72" cy="56"/>
              <a:chOff x="3396" y="1316"/>
              <a:chExt cx="72" cy="56"/>
            </a:xfrm>
          </p:grpSpPr>
          <p:sp>
            <p:nvSpPr>
              <p:cNvPr id="112759" name="Line 119"/>
              <p:cNvSpPr>
                <a:spLocks noChangeShapeType="1"/>
              </p:cNvSpPr>
              <p:nvPr/>
            </p:nvSpPr>
            <p:spPr bwMode="auto">
              <a:xfrm>
                <a:off x="3404" y="1316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0" name="Line 120"/>
              <p:cNvSpPr>
                <a:spLocks noChangeShapeType="1"/>
              </p:cNvSpPr>
              <p:nvPr/>
            </p:nvSpPr>
            <p:spPr bwMode="auto">
              <a:xfrm flipH="1">
                <a:off x="3396" y="1316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61" name="Line 121"/>
            <p:cNvSpPr>
              <a:spLocks noChangeShapeType="1"/>
            </p:cNvSpPr>
            <p:nvPr/>
          </p:nvSpPr>
          <p:spPr bwMode="auto">
            <a:xfrm>
              <a:off x="4012" y="2336"/>
              <a:ext cx="1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2" name="Line 122"/>
            <p:cNvSpPr>
              <a:spLocks noChangeShapeType="1"/>
            </p:cNvSpPr>
            <p:nvPr/>
          </p:nvSpPr>
          <p:spPr bwMode="auto">
            <a:xfrm>
              <a:off x="4012" y="2512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3" name="Line 123"/>
            <p:cNvSpPr>
              <a:spLocks noChangeShapeType="1"/>
            </p:cNvSpPr>
            <p:nvPr/>
          </p:nvSpPr>
          <p:spPr bwMode="auto">
            <a:xfrm flipV="1">
              <a:off x="4008" y="2332"/>
              <a:ext cx="0" cy="1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4" name="Arc 124"/>
            <p:cNvSpPr>
              <a:spLocks/>
            </p:cNvSpPr>
            <p:nvPr/>
          </p:nvSpPr>
          <p:spPr bwMode="auto">
            <a:xfrm>
              <a:off x="4196" y="2341"/>
              <a:ext cx="88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5" name="Arc 125"/>
            <p:cNvSpPr>
              <a:spLocks/>
            </p:cNvSpPr>
            <p:nvPr/>
          </p:nvSpPr>
          <p:spPr bwMode="auto">
            <a:xfrm>
              <a:off x="4196" y="2420"/>
              <a:ext cx="88" cy="96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6" name="Line 126"/>
            <p:cNvSpPr>
              <a:spLocks noChangeShapeType="1"/>
            </p:cNvSpPr>
            <p:nvPr/>
          </p:nvSpPr>
          <p:spPr bwMode="auto">
            <a:xfrm>
              <a:off x="3164" y="2416"/>
              <a:ext cx="8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7" name="Line 127"/>
            <p:cNvSpPr>
              <a:spLocks noChangeShapeType="1"/>
            </p:cNvSpPr>
            <p:nvPr/>
          </p:nvSpPr>
          <p:spPr bwMode="auto">
            <a:xfrm>
              <a:off x="4292" y="2416"/>
              <a:ext cx="95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768" name="Group 128"/>
            <p:cNvGrpSpPr>
              <a:grpSpLocks/>
            </p:cNvGrpSpPr>
            <p:nvPr/>
          </p:nvGrpSpPr>
          <p:grpSpPr bwMode="auto">
            <a:xfrm>
              <a:off x="3812" y="1532"/>
              <a:ext cx="72" cy="56"/>
              <a:chOff x="3812" y="1532"/>
              <a:chExt cx="72" cy="56"/>
            </a:xfrm>
          </p:grpSpPr>
          <p:sp>
            <p:nvSpPr>
              <p:cNvPr id="112769" name="Line 129"/>
              <p:cNvSpPr>
                <a:spLocks noChangeShapeType="1"/>
              </p:cNvSpPr>
              <p:nvPr/>
            </p:nvSpPr>
            <p:spPr bwMode="auto">
              <a:xfrm>
                <a:off x="3820" y="1532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0" name="Line 130"/>
              <p:cNvSpPr>
                <a:spLocks noChangeShapeType="1"/>
              </p:cNvSpPr>
              <p:nvPr/>
            </p:nvSpPr>
            <p:spPr bwMode="auto">
              <a:xfrm flipH="1">
                <a:off x="3812" y="1532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771" name="Group 131"/>
            <p:cNvGrpSpPr>
              <a:grpSpLocks/>
            </p:cNvGrpSpPr>
            <p:nvPr/>
          </p:nvGrpSpPr>
          <p:grpSpPr bwMode="auto">
            <a:xfrm>
              <a:off x="3564" y="1532"/>
              <a:ext cx="72" cy="56"/>
              <a:chOff x="3564" y="1532"/>
              <a:chExt cx="72" cy="56"/>
            </a:xfrm>
          </p:grpSpPr>
          <p:sp>
            <p:nvSpPr>
              <p:cNvPr id="112772" name="Line 132"/>
              <p:cNvSpPr>
                <a:spLocks noChangeShapeType="1"/>
              </p:cNvSpPr>
              <p:nvPr/>
            </p:nvSpPr>
            <p:spPr bwMode="auto">
              <a:xfrm>
                <a:off x="3572" y="1532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3" name="Line 133"/>
              <p:cNvSpPr>
                <a:spLocks noChangeShapeType="1"/>
              </p:cNvSpPr>
              <p:nvPr/>
            </p:nvSpPr>
            <p:spPr bwMode="auto">
              <a:xfrm flipH="1">
                <a:off x="3564" y="1532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774" name="Group 134"/>
            <p:cNvGrpSpPr>
              <a:grpSpLocks/>
            </p:cNvGrpSpPr>
            <p:nvPr/>
          </p:nvGrpSpPr>
          <p:grpSpPr bwMode="auto">
            <a:xfrm>
              <a:off x="3460" y="1532"/>
              <a:ext cx="72" cy="56"/>
              <a:chOff x="3460" y="1532"/>
              <a:chExt cx="72" cy="56"/>
            </a:xfrm>
          </p:grpSpPr>
          <p:sp>
            <p:nvSpPr>
              <p:cNvPr id="112775" name="Line 135"/>
              <p:cNvSpPr>
                <a:spLocks noChangeShapeType="1"/>
              </p:cNvSpPr>
              <p:nvPr/>
            </p:nvSpPr>
            <p:spPr bwMode="auto">
              <a:xfrm>
                <a:off x="3468" y="1532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6" name="Line 136"/>
              <p:cNvSpPr>
                <a:spLocks noChangeShapeType="1"/>
              </p:cNvSpPr>
              <p:nvPr/>
            </p:nvSpPr>
            <p:spPr bwMode="auto">
              <a:xfrm flipH="1">
                <a:off x="3460" y="1532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77" name="Line 137"/>
            <p:cNvSpPr>
              <a:spLocks noChangeShapeType="1"/>
            </p:cNvSpPr>
            <p:nvPr/>
          </p:nvSpPr>
          <p:spPr bwMode="auto">
            <a:xfrm>
              <a:off x="4012" y="2544"/>
              <a:ext cx="1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8" name="Line 138"/>
            <p:cNvSpPr>
              <a:spLocks noChangeShapeType="1"/>
            </p:cNvSpPr>
            <p:nvPr/>
          </p:nvSpPr>
          <p:spPr bwMode="auto">
            <a:xfrm>
              <a:off x="4012" y="2728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9" name="Line 139"/>
            <p:cNvSpPr>
              <a:spLocks noChangeShapeType="1"/>
            </p:cNvSpPr>
            <p:nvPr/>
          </p:nvSpPr>
          <p:spPr bwMode="auto">
            <a:xfrm flipV="1">
              <a:off x="4008" y="2540"/>
              <a:ext cx="0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0" name="Arc 140"/>
            <p:cNvSpPr>
              <a:spLocks/>
            </p:cNvSpPr>
            <p:nvPr/>
          </p:nvSpPr>
          <p:spPr bwMode="auto">
            <a:xfrm>
              <a:off x="4196" y="2549"/>
              <a:ext cx="88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1" name="Arc 141"/>
            <p:cNvSpPr>
              <a:spLocks/>
            </p:cNvSpPr>
            <p:nvPr/>
          </p:nvSpPr>
          <p:spPr bwMode="auto">
            <a:xfrm>
              <a:off x="4196" y="2632"/>
              <a:ext cx="88" cy="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2" name="Line 142"/>
            <p:cNvSpPr>
              <a:spLocks noChangeShapeType="1"/>
            </p:cNvSpPr>
            <p:nvPr/>
          </p:nvSpPr>
          <p:spPr bwMode="auto">
            <a:xfrm>
              <a:off x="3164" y="2640"/>
              <a:ext cx="8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3" name="Line 143"/>
            <p:cNvSpPr>
              <a:spLocks noChangeShapeType="1"/>
            </p:cNvSpPr>
            <p:nvPr/>
          </p:nvSpPr>
          <p:spPr bwMode="auto">
            <a:xfrm>
              <a:off x="4292" y="2640"/>
              <a:ext cx="95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784" name="Group 144"/>
            <p:cNvGrpSpPr>
              <a:grpSpLocks/>
            </p:cNvGrpSpPr>
            <p:nvPr/>
          </p:nvGrpSpPr>
          <p:grpSpPr bwMode="auto">
            <a:xfrm>
              <a:off x="3564" y="1964"/>
              <a:ext cx="72" cy="56"/>
              <a:chOff x="3564" y="1964"/>
              <a:chExt cx="72" cy="56"/>
            </a:xfrm>
          </p:grpSpPr>
          <p:sp>
            <p:nvSpPr>
              <p:cNvPr id="112785" name="Line 145"/>
              <p:cNvSpPr>
                <a:spLocks noChangeShapeType="1"/>
              </p:cNvSpPr>
              <p:nvPr/>
            </p:nvSpPr>
            <p:spPr bwMode="auto">
              <a:xfrm>
                <a:off x="3572" y="1964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86" name="Line 146"/>
              <p:cNvSpPr>
                <a:spLocks noChangeShapeType="1"/>
              </p:cNvSpPr>
              <p:nvPr/>
            </p:nvSpPr>
            <p:spPr bwMode="auto">
              <a:xfrm flipH="1">
                <a:off x="3564" y="1964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787" name="Group 147"/>
            <p:cNvGrpSpPr>
              <a:grpSpLocks/>
            </p:cNvGrpSpPr>
            <p:nvPr/>
          </p:nvGrpSpPr>
          <p:grpSpPr bwMode="auto">
            <a:xfrm>
              <a:off x="3220" y="1748"/>
              <a:ext cx="72" cy="56"/>
              <a:chOff x="3220" y="1748"/>
              <a:chExt cx="72" cy="56"/>
            </a:xfrm>
          </p:grpSpPr>
          <p:sp>
            <p:nvSpPr>
              <p:cNvPr id="112788" name="Line 148"/>
              <p:cNvSpPr>
                <a:spLocks noChangeShapeType="1"/>
              </p:cNvSpPr>
              <p:nvPr/>
            </p:nvSpPr>
            <p:spPr bwMode="auto">
              <a:xfrm>
                <a:off x="3228" y="1748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89" name="Line 149"/>
              <p:cNvSpPr>
                <a:spLocks noChangeShapeType="1"/>
              </p:cNvSpPr>
              <p:nvPr/>
            </p:nvSpPr>
            <p:spPr bwMode="auto">
              <a:xfrm flipH="1">
                <a:off x="3220" y="1748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90" name="Line 150"/>
            <p:cNvSpPr>
              <a:spLocks noChangeShapeType="1"/>
            </p:cNvSpPr>
            <p:nvPr/>
          </p:nvSpPr>
          <p:spPr bwMode="auto">
            <a:xfrm>
              <a:off x="4012" y="2752"/>
              <a:ext cx="1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1" name="Line 151"/>
            <p:cNvSpPr>
              <a:spLocks noChangeShapeType="1"/>
            </p:cNvSpPr>
            <p:nvPr/>
          </p:nvSpPr>
          <p:spPr bwMode="auto">
            <a:xfrm>
              <a:off x="4012" y="2944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2" name="Line 152"/>
            <p:cNvSpPr>
              <a:spLocks noChangeShapeType="1"/>
            </p:cNvSpPr>
            <p:nvPr/>
          </p:nvSpPr>
          <p:spPr bwMode="auto">
            <a:xfrm flipV="1">
              <a:off x="4008" y="2748"/>
              <a:ext cx="0" cy="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3" name="Arc 153"/>
            <p:cNvSpPr>
              <a:spLocks/>
            </p:cNvSpPr>
            <p:nvPr/>
          </p:nvSpPr>
          <p:spPr bwMode="auto">
            <a:xfrm>
              <a:off x="4196" y="2757"/>
              <a:ext cx="88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4" name="Arc 154"/>
            <p:cNvSpPr>
              <a:spLocks/>
            </p:cNvSpPr>
            <p:nvPr/>
          </p:nvSpPr>
          <p:spPr bwMode="auto">
            <a:xfrm>
              <a:off x="4196" y="2852"/>
              <a:ext cx="88" cy="96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5" name="Line 155"/>
            <p:cNvSpPr>
              <a:spLocks noChangeShapeType="1"/>
            </p:cNvSpPr>
            <p:nvPr/>
          </p:nvSpPr>
          <p:spPr bwMode="auto">
            <a:xfrm>
              <a:off x="3164" y="2848"/>
              <a:ext cx="8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6" name="Line 156"/>
            <p:cNvSpPr>
              <a:spLocks noChangeShapeType="1"/>
            </p:cNvSpPr>
            <p:nvPr/>
          </p:nvSpPr>
          <p:spPr bwMode="auto">
            <a:xfrm>
              <a:off x="4292" y="2848"/>
              <a:ext cx="95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797" name="Group 157"/>
            <p:cNvGrpSpPr>
              <a:grpSpLocks/>
            </p:cNvGrpSpPr>
            <p:nvPr/>
          </p:nvGrpSpPr>
          <p:grpSpPr bwMode="auto">
            <a:xfrm>
              <a:off x="3740" y="2180"/>
              <a:ext cx="72" cy="56"/>
              <a:chOff x="3740" y="2180"/>
              <a:chExt cx="72" cy="56"/>
            </a:xfrm>
          </p:grpSpPr>
          <p:sp>
            <p:nvSpPr>
              <p:cNvPr id="112798" name="Line 158"/>
              <p:cNvSpPr>
                <a:spLocks noChangeShapeType="1"/>
              </p:cNvSpPr>
              <p:nvPr/>
            </p:nvSpPr>
            <p:spPr bwMode="auto">
              <a:xfrm>
                <a:off x="3748" y="2180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99" name="Line 159"/>
              <p:cNvSpPr>
                <a:spLocks noChangeShapeType="1"/>
              </p:cNvSpPr>
              <p:nvPr/>
            </p:nvSpPr>
            <p:spPr bwMode="auto">
              <a:xfrm flipH="1">
                <a:off x="3740" y="2180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00" name="Group 160"/>
            <p:cNvGrpSpPr>
              <a:grpSpLocks/>
            </p:cNvGrpSpPr>
            <p:nvPr/>
          </p:nvGrpSpPr>
          <p:grpSpPr bwMode="auto">
            <a:xfrm>
              <a:off x="3460" y="2180"/>
              <a:ext cx="72" cy="56"/>
              <a:chOff x="3460" y="2180"/>
              <a:chExt cx="72" cy="56"/>
            </a:xfrm>
          </p:grpSpPr>
          <p:sp>
            <p:nvSpPr>
              <p:cNvPr id="112801" name="Line 161"/>
              <p:cNvSpPr>
                <a:spLocks noChangeShapeType="1"/>
              </p:cNvSpPr>
              <p:nvPr/>
            </p:nvSpPr>
            <p:spPr bwMode="auto">
              <a:xfrm>
                <a:off x="3468" y="2180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02" name="Line 162"/>
              <p:cNvSpPr>
                <a:spLocks noChangeShapeType="1"/>
              </p:cNvSpPr>
              <p:nvPr/>
            </p:nvSpPr>
            <p:spPr bwMode="auto">
              <a:xfrm flipH="1">
                <a:off x="3460" y="2180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03" name="Group 163"/>
            <p:cNvGrpSpPr>
              <a:grpSpLocks/>
            </p:cNvGrpSpPr>
            <p:nvPr/>
          </p:nvGrpSpPr>
          <p:grpSpPr bwMode="auto">
            <a:xfrm>
              <a:off x="3284" y="1964"/>
              <a:ext cx="72" cy="56"/>
              <a:chOff x="3284" y="1964"/>
              <a:chExt cx="72" cy="56"/>
            </a:xfrm>
          </p:grpSpPr>
          <p:sp>
            <p:nvSpPr>
              <p:cNvPr id="112804" name="Line 164"/>
              <p:cNvSpPr>
                <a:spLocks noChangeShapeType="1"/>
              </p:cNvSpPr>
              <p:nvPr/>
            </p:nvSpPr>
            <p:spPr bwMode="auto">
              <a:xfrm>
                <a:off x="3292" y="1964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05" name="Line 165"/>
              <p:cNvSpPr>
                <a:spLocks noChangeShapeType="1"/>
              </p:cNvSpPr>
              <p:nvPr/>
            </p:nvSpPr>
            <p:spPr bwMode="auto">
              <a:xfrm flipH="1">
                <a:off x="3284" y="1964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806" name="Line 166"/>
            <p:cNvSpPr>
              <a:spLocks noChangeShapeType="1"/>
            </p:cNvSpPr>
            <p:nvPr/>
          </p:nvSpPr>
          <p:spPr bwMode="auto">
            <a:xfrm>
              <a:off x="4440" y="772"/>
              <a:ext cx="0" cy="27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07" name="Group 167"/>
            <p:cNvGrpSpPr>
              <a:grpSpLocks/>
            </p:cNvGrpSpPr>
            <p:nvPr/>
          </p:nvGrpSpPr>
          <p:grpSpPr bwMode="auto">
            <a:xfrm>
              <a:off x="4404" y="868"/>
              <a:ext cx="72" cy="56"/>
              <a:chOff x="4404" y="868"/>
              <a:chExt cx="72" cy="56"/>
            </a:xfrm>
          </p:grpSpPr>
          <p:sp>
            <p:nvSpPr>
              <p:cNvPr id="112808" name="Line 168"/>
              <p:cNvSpPr>
                <a:spLocks noChangeShapeType="1"/>
              </p:cNvSpPr>
              <p:nvPr/>
            </p:nvSpPr>
            <p:spPr bwMode="auto">
              <a:xfrm>
                <a:off x="4412" y="868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09" name="Line 169"/>
              <p:cNvSpPr>
                <a:spLocks noChangeShapeType="1"/>
              </p:cNvSpPr>
              <p:nvPr/>
            </p:nvSpPr>
            <p:spPr bwMode="auto">
              <a:xfrm flipH="1">
                <a:off x="4404" y="868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10" name="Group 170"/>
            <p:cNvGrpSpPr>
              <a:grpSpLocks/>
            </p:cNvGrpSpPr>
            <p:nvPr/>
          </p:nvGrpSpPr>
          <p:grpSpPr bwMode="auto">
            <a:xfrm>
              <a:off x="4404" y="1092"/>
              <a:ext cx="72" cy="56"/>
              <a:chOff x="4404" y="1092"/>
              <a:chExt cx="72" cy="56"/>
            </a:xfrm>
          </p:grpSpPr>
          <p:sp>
            <p:nvSpPr>
              <p:cNvPr id="112811" name="Line 171"/>
              <p:cNvSpPr>
                <a:spLocks noChangeShapeType="1"/>
              </p:cNvSpPr>
              <p:nvPr/>
            </p:nvSpPr>
            <p:spPr bwMode="auto">
              <a:xfrm>
                <a:off x="4412" y="1092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12" name="Line 172"/>
              <p:cNvSpPr>
                <a:spLocks noChangeShapeType="1"/>
              </p:cNvSpPr>
              <p:nvPr/>
            </p:nvSpPr>
            <p:spPr bwMode="auto">
              <a:xfrm flipH="1">
                <a:off x="4404" y="1092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13" name="Group 173"/>
            <p:cNvGrpSpPr>
              <a:grpSpLocks/>
            </p:cNvGrpSpPr>
            <p:nvPr/>
          </p:nvGrpSpPr>
          <p:grpSpPr bwMode="auto">
            <a:xfrm>
              <a:off x="4404" y="1316"/>
              <a:ext cx="72" cy="56"/>
              <a:chOff x="4404" y="1316"/>
              <a:chExt cx="72" cy="56"/>
            </a:xfrm>
          </p:grpSpPr>
          <p:sp>
            <p:nvSpPr>
              <p:cNvPr id="112814" name="Line 174"/>
              <p:cNvSpPr>
                <a:spLocks noChangeShapeType="1"/>
              </p:cNvSpPr>
              <p:nvPr/>
            </p:nvSpPr>
            <p:spPr bwMode="auto">
              <a:xfrm>
                <a:off x="4412" y="1316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15" name="Line 175"/>
              <p:cNvSpPr>
                <a:spLocks noChangeShapeType="1"/>
              </p:cNvSpPr>
              <p:nvPr/>
            </p:nvSpPr>
            <p:spPr bwMode="auto">
              <a:xfrm flipH="1">
                <a:off x="4404" y="1316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16" name="Group 176"/>
            <p:cNvGrpSpPr>
              <a:grpSpLocks/>
            </p:cNvGrpSpPr>
            <p:nvPr/>
          </p:nvGrpSpPr>
          <p:grpSpPr bwMode="auto">
            <a:xfrm>
              <a:off x="4349" y="3444"/>
              <a:ext cx="175" cy="360"/>
              <a:chOff x="4349" y="3444"/>
              <a:chExt cx="175" cy="360"/>
            </a:xfrm>
          </p:grpSpPr>
          <p:sp>
            <p:nvSpPr>
              <p:cNvPr id="112817" name="Arc 177"/>
              <p:cNvSpPr>
                <a:spLocks/>
              </p:cNvSpPr>
              <p:nvPr/>
            </p:nvSpPr>
            <p:spPr bwMode="auto">
              <a:xfrm>
                <a:off x="4440" y="3444"/>
                <a:ext cx="84" cy="40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18" name="Arc 178"/>
              <p:cNvSpPr>
                <a:spLocks/>
              </p:cNvSpPr>
              <p:nvPr/>
            </p:nvSpPr>
            <p:spPr bwMode="auto">
              <a:xfrm>
                <a:off x="4436" y="3444"/>
                <a:ext cx="88" cy="288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19" name="Arc 179"/>
              <p:cNvSpPr>
                <a:spLocks/>
              </p:cNvSpPr>
              <p:nvPr/>
            </p:nvSpPr>
            <p:spPr bwMode="auto">
              <a:xfrm>
                <a:off x="4349" y="3460"/>
                <a:ext cx="88" cy="272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0" name="Arc 180"/>
              <p:cNvSpPr>
                <a:spLocks/>
              </p:cNvSpPr>
              <p:nvPr/>
            </p:nvSpPr>
            <p:spPr bwMode="auto">
              <a:xfrm>
                <a:off x="4349" y="3444"/>
                <a:ext cx="88" cy="40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1" name="Line 181"/>
              <p:cNvSpPr>
                <a:spLocks noChangeShapeType="1"/>
              </p:cNvSpPr>
              <p:nvPr/>
            </p:nvSpPr>
            <p:spPr bwMode="auto">
              <a:xfrm>
                <a:off x="4440" y="3740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822" name="Line 182"/>
            <p:cNvSpPr>
              <a:spLocks noChangeShapeType="1"/>
            </p:cNvSpPr>
            <p:nvPr/>
          </p:nvSpPr>
          <p:spPr bwMode="auto">
            <a:xfrm>
              <a:off x="4648" y="772"/>
              <a:ext cx="0" cy="27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23" name="Group 183"/>
            <p:cNvGrpSpPr>
              <a:grpSpLocks/>
            </p:cNvGrpSpPr>
            <p:nvPr/>
          </p:nvGrpSpPr>
          <p:grpSpPr bwMode="auto">
            <a:xfrm>
              <a:off x="4404" y="1532"/>
              <a:ext cx="72" cy="56"/>
              <a:chOff x="4404" y="1532"/>
              <a:chExt cx="72" cy="56"/>
            </a:xfrm>
          </p:grpSpPr>
          <p:sp>
            <p:nvSpPr>
              <p:cNvPr id="112824" name="Line 184"/>
              <p:cNvSpPr>
                <a:spLocks noChangeShapeType="1"/>
              </p:cNvSpPr>
              <p:nvPr/>
            </p:nvSpPr>
            <p:spPr bwMode="auto">
              <a:xfrm>
                <a:off x="4412" y="1532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5" name="Line 185"/>
              <p:cNvSpPr>
                <a:spLocks noChangeShapeType="1"/>
              </p:cNvSpPr>
              <p:nvPr/>
            </p:nvSpPr>
            <p:spPr bwMode="auto">
              <a:xfrm flipH="1">
                <a:off x="4404" y="1532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26" name="Group 186"/>
            <p:cNvGrpSpPr>
              <a:grpSpLocks/>
            </p:cNvGrpSpPr>
            <p:nvPr/>
          </p:nvGrpSpPr>
          <p:grpSpPr bwMode="auto">
            <a:xfrm>
              <a:off x="4565" y="3444"/>
              <a:ext cx="167" cy="360"/>
              <a:chOff x="4565" y="3444"/>
              <a:chExt cx="167" cy="360"/>
            </a:xfrm>
          </p:grpSpPr>
          <p:sp>
            <p:nvSpPr>
              <p:cNvPr id="112827" name="Arc 187"/>
              <p:cNvSpPr>
                <a:spLocks/>
              </p:cNvSpPr>
              <p:nvPr/>
            </p:nvSpPr>
            <p:spPr bwMode="auto">
              <a:xfrm>
                <a:off x="4656" y="3444"/>
                <a:ext cx="76" cy="40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8" name="Arc 188"/>
              <p:cNvSpPr>
                <a:spLocks/>
              </p:cNvSpPr>
              <p:nvPr/>
            </p:nvSpPr>
            <p:spPr bwMode="auto">
              <a:xfrm>
                <a:off x="4644" y="3444"/>
                <a:ext cx="88" cy="288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9" name="Arc 189"/>
              <p:cNvSpPr>
                <a:spLocks/>
              </p:cNvSpPr>
              <p:nvPr/>
            </p:nvSpPr>
            <p:spPr bwMode="auto">
              <a:xfrm>
                <a:off x="4565" y="3460"/>
                <a:ext cx="92" cy="272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30" name="Arc 190"/>
              <p:cNvSpPr>
                <a:spLocks/>
              </p:cNvSpPr>
              <p:nvPr/>
            </p:nvSpPr>
            <p:spPr bwMode="auto">
              <a:xfrm>
                <a:off x="4565" y="3444"/>
                <a:ext cx="92" cy="40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31" name="Line 191"/>
              <p:cNvSpPr>
                <a:spLocks noChangeShapeType="1"/>
              </p:cNvSpPr>
              <p:nvPr/>
            </p:nvSpPr>
            <p:spPr bwMode="auto">
              <a:xfrm>
                <a:off x="4648" y="3740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832" name="Line 192"/>
            <p:cNvSpPr>
              <a:spLocks noChangeShapeType="1"/>
            </p:cNvSpPr>
            <p:nvPr/>
          </p:nvSpPr>
          <p:spPr bwMode="auto">
            <a:xfrm>
              <a:off x="4864" y="772"/>
              <a:ext cx="0" cy="27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33" name="Group 193"/>
            <p:cNvGrpSpPr>
              <a:grpSpLocks/>
            </p:cNvGrpSpPr>
            <p:nvPr/>
          </p:nvGrpSpPr>
          <p:grpSpPr bwMode="auto">
            <a:xfrm>
              <a:off x="4781" y="3444"/>
              <a:ext cx="175" cy="360"/>
              <a:chOff x="4781" y="3444"/>
              <a:chExt cx="175" cy="360"/>
            </a:xfrm>
          </p:grpSpPr>
          <p:sp>
            <p:nvSpPr>
              <p:cNvPr id="112834" name="Arc 194"/>
              <p:cNvSpPr>
                <a:spLocks/>
              </p:cNvSpPr>
              <p:nvPr/>
            </p:nvSpPr>
            <p:spPr bwMode="auto">
              <a:xfrm>
                <a:off x="4872" y="3444"/>
                <a:ext cx="84" cy="40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35" name="Arc 195"/>
              <p:cNvSpPr>
                <a:spLocks/>
              </p:cNvSpPr>
              <p:nvPr/>
            </p:nvSpPr>
            <p:spPr bwMode="auto">
              <a:xfrm>
                <a:off x="4868" y="3444"/>
                <a:ext cx="88" cy="288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36" name="Arc 196"/>
              <p:cNvSpPr>
                <a:spLocks/>
              </p:cNvSpPr>
              <p:nvPr/>
            </p:nvSpPr>
            <p:spPr bwMode="auto">
              <a:xfrm>
                <a:off x="4781" y="3460"/>
                <a:ext cx="88" cy="272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37" name="Arc 197"/>
              <p:cNvSpPr>
                <a:spLocks/>
              </p:cNvSpPr>
              <p:nvPr/>
            </p:nvSpPr>
            <p:spPr bwMode="auto">
              <a:xfrm>
                <a:off x="4781" y="3444"/>
                <a:ext cx="88" cy="40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38" name="Line 198"/>
              <p:cNvSpPr>
                <a:spLocks noChangeShapeType="1"/>
              </p:cNvSpPr>
              <p:nvPr/>
            </p:nvSpPr>
            <p:spPr bwMode="auto">
              <a:xfrm>
                <a:off x="4864" y="3740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39" name="Group 199"/>
            <p:cNvGrpSpPr>
              <a:grpSpLocks/>
            </p:cNvGrpSpPr>
            <p:nvPr/>
          </p:nvGrpSpPr>
          <p:grpSpPr bwMode="auto">
            <a:xfrm>
              <a:off x="4612" y="1748"/>
              <a:ext cx="72" cy="56"/>
              <a:chOff x="4612" y="1748"/>
              <a:chExt cx="72" cy="56"/>
            </a:xfrm>
          </p:grpSpPr>
          <p:sp>
            <p:nvSpPr>
              <p:cNvPr id="112840" name="Line 200"/>
              <p:cNvSpPr>
                <a:spLocks noChangeShapeType="1"/>
              </p:cNvSpPr>
              <p:nvPr/>
            </p:nvSpPr>
            <p:spPr bwMode="auto">
              <a:xfrm>
                <a:off x="4620" y="1748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41" name="Line 201"/>
              <p:cNvSpPr>
                <a:spLocks noChangeShapeType="1"/>
              </p:cNvSpPr>
              <p:nvPr/>
            </p:nvSpPr>
            <p:spPr bwMode="auto">
              <a:xfrm flipH="1">
                <a:off x="4612" y="1748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42" name="Group 202"/>
            <p:cNvGrpSpPr>
              <a:grpSpLocks/>
            </p:cNvGrpSpPr>
            <p:nvPr/>
          </p:nvGrpSpPr>
          <p:grpSpPr bwMode="auto">
            <a:xfrm>
              <a:off x="4612" y="1964"/>
              <a:ext cx="72" cy="56"/>
              <a:chOff x="4612" y="1964"/>
              <a:chExt cx="72" cy="56"/>
            </a:xfrm>
          </p:grpSpPr>
          <p:sp>
            <p:nvSpPr>
              <p:cNvPr id="112843" name="Line 203"/>
              <p:cNvSpPr>
                <a:spLocks noChangeShapeType="1"/>
              </p:cNvSpPr>
              <p:nvPr/>
            </p:nvSpPr>
            <p:spPr bwMode="auto">
              <a:xfrm>
                <a:off x="4620" y="1964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44" name="Line 204"/>
              <p:cNvSpPr>
                <a:spLocks noChangeShapeType="1"/>
              </p:cNvSpPr>
              <p:nvPr/>
            </p:nvSpPr>
            <p:spPr bwMode="auto">
              <a:xfrm flipH="1">
                <a:off x="4612" y="1964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845" name="Line 205"/>
            <p:cNvSpPr>
              <a:spLocks noChangeShapeType="1"/>
            </p:cNvSpPr>
            <p:nvPr/>
          </p:nvSpPr>
          <p:spPr bwMode="auto">
            <a:xfrm>
              <a:off x="5088" y="772"/>
              <a:ext cx="0" cy="27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46" name="Group 206"/>
            <p:cNvGrpSpPr>
              <a:grpSpLocks/>
            </p:cNvGrpSpPr>
            <p:nvPr/>
          </p:nvGrpSpPr>
          <p:grpSpPr bwMode="auto">
            <a:xfrm>
              <a:off x="5005" y="3444"/>
              <a:ext cx="167" cy="360"/>
              <a:chOff x="5005" y="3444"/>
              <a:chExt cx="167" cy="360"/>
            </a:xfrm>
          </p:grpSpPr>
          <p:sp>
            <p:nvSpPr>
              <p:cNvPr id="112847" name="Arc 207"/>
              <p:cNvSpPr>
                <a:spLocks/>
              </p:cNvSpPr>
              <p:nvPr/>
            </p:nvSpPr>
            <p:spPr bwMode="auto">
              <a:xfrm>
                <a:off x="5088" y="3444"/>
                <a:ext cx="84" cy="40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48" name="Arc 208"/>
              <p:cNvSpPr>
                <a:spLocks/>
              </p:cNvSpPr>
              <p:nvPr/>
            </p:nvSpPr>
            <p:spPr bwMode="auto">
              <a:xfrm>
                <a:off x="5084" y="3444"/>
                <a:ext cx="88" cy="288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49" name="Arc 209"/>
              <p:cNvSpPr>
                <a:spLocks/>
              </p:cNvSpPr>
              <p:nvPr/>
            </p:nvSpPr>
            <p:spPr bwMode="auto">
              <a:xfrm>
                <a:off x="5005" y="3460"/>
                <a:ext cx="84" cy="272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50" name="Arc 210"/>
              <p:cNvSpPr>
                <a:spLocks/>
              </p:cNvSpPr>
              <p:nvPr/>
            </p:nvSpPr>
            <p:spPr bwMode="auto">
              <a:xfrm>
                <a:off x="5005" y="3444"/>
                <a:ext cx="84" cy="40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51" name="Line 211"/>
              <p:cNvSpPr>
                <a:spLocks noChangeShapeType="1"/>
              </p:cNvSpPr>
              <p:nvPr/>
            </p:nvSpPr>
            <p:spPr bwMode="auto">
              <a:xfrm>
                <a:off x="5088" y="3740"/>
                <a:ext cx="0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52" name="Group 212"/>
            <p:cNvGrpSpPr>
              <a:grpSpLocks/>
            </p:cNvGrpSpPr>
            <p:nvPr/>
          </p:nvGrpSpPr>
          <p:grpSpPr bwMode="auto">
            <a:xfrm>
              <a:off x="4612" y="2180"/>
              <a:ext cx="72" cy="56"/>
              <a:chOff x="4612" y="2180"/>
              <a:chExt cx="72" cy="56"/>
            </a:xfrm>
          </p:grpSpPr>
          <p:sp>
            <p:nvSpPr>
              <p:cNvPr id="112853" name="Line 213"/>
              <p:cNvSpPr>
                <a:spLocks noChangeShapeType="1"/>
              </p:cNvSpPr>
              <p:nvPr/>
            </p:nvSpPr>
            <p:spPr bwMode="auto">
              <a:xfrm>
                <a:off x="4620" y="2180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54" name="Line 214"/>
              <p:cNvSpPr>
                <a:spLocks noChangeShapeType="1"/>
              </p:cNvSpPr>
              <p:nvPr/>
            </p:nvSpPr>
            <p:spPr bwMode="auto">
              <a:xfrm flipH="1">
                <a:off x="4612" y="2180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55" name="Group 215"/>
            <p:cNvGrpSpPr>
              <a:grpSpLocks/>
            </p:cNvGrpSpPr>
            <p:nvPr/>
          </p:nvGrpSpPr>
          <p:grpSpPr bwMode="auto">
            <a:xfrm>
              <a:off x="4612" y="2388"/>
              <a:ext cx="72" cy="56"/>
              <a:chOff x="4612" y="2388"/>
              <a:chExt cx="72" cy="56"/>
            </a:xfrm>
          </p:grpSpPr>
          <p:sp>
            <p:nvSpPr>
              <p:cNvPr id="112856" name="Line 216"/>
              <p:cNvSpPr>
                <a:spLocks noChangeShapeType="1"/>
              </p:cNvSpPr>
              <p:nvPr/>
            </p:nvSpPr>
            <p:spPr bwMode="auto">
              <a:xfrm>
                <a:off x="4620" y="2388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57" name="Line 217"/>
              <p:cNvSpPr>
                <a:spLocks noChangeShapeType="1"/>
              </p:cNvSpPr>
              <p:nvPr/>
            </p:nvSpPr>
            <p:spPr bwMode="auto">
              <a:xfrm flipH="1">
                <a:off x="4612" y="2388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58" name="Group 218"/>
            <p:cNvGrpSpPr>
              <a:grpSpLocks/>
            </p:cNvGrpSpPr>
            <p:nvPr/>
          </p:nvGrpSpPr>
          <p:grpSpPr bwMode="auto">
            <a:xfrm>
              <a:off x="4828" y="1964"/>
              <a:ext cx="72" cy="56"/>
              <a:chOff x="4828" y="1964"/>
              <a:chExt cx="72" cy="56"/>
            </a:xfrm>
          </p:grpSpPr>
          <p:sp>
            <p:nvSpPr>
              <p:cNvPr id="112859" name="Line 219"/>
              <p:cNvSpPr>
                <a:spLocks noChangeShapeType="1"/>
              </p:cNvSpPr>
              <p:nvPr/>
            </p:nvSpPr>
            <p:spPr bwMode="auto">
              <a:xfrm>
                <a:off x="4836" y="1964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60" name="Line 220"/>
              <p:cNvSpPr>
                <a:spLocks noChangeShapeType="1"/>
              </p:cNvSpPr>
              <p:nvPr/>
            </p:nvSpPr>
            <p:spPr bwMode="auto">
              <a:xfrm flipH="1">
                <a:off x="4828" y="1964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61" name="Group 221"/>
            <p:cNvGrpSpPr>
              <a:grpSpLocks/>
            </p:cNvGrpSpPr>
            <p:nvPr/>
          </p:nvGrpSpPr>
          <p:grpSpPr bwMode="auto">
            <a:xfrm>
              <a:off x="4828" y="2612"/>
              <a:ext cx="72" cy="56"/>
              <a:chOff x="4828" y="2612"/>
              <a:chExt cx="72" cy="56"/>
            </a:xfrm>
          </p:grpSpPr>
          <p:sp>
            <p:nvSpPr>
              <p:cNvPr id="112862" name="Line 222"/>
              <p:cNvSpPr>
                <a:spLocks noChangeShapeType="1"/>
              </p:cNvSpPr>
              <p:nvPr/>
            </p:nvSpPr>
            <p:spPr bwMode="auto">
              <a:xfrm>
                <a:off x="4836" y="2612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63" name="Line 223"/>
              <p:cNvSpPr>
                <a:spLocks noChangeShapeType="1"/>
              </p:cNvSpPr>
              <p:nvPr/>
            </p:nvSpPr>
            <p:spPr bwMode="auto">
              <a:xfrm flipH="1">
                <a:off x="4828" y="2612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864" name="Rectangle 224"/>
            <p:cNvSpPr>
              <a:spLocks noChangeArrowheads="1"/>
            </p:cNvSpPr>
            <p:nvPr/>
          </p:nvSpPr>
          <p:spPr bwMode="auto">
            <a:xfrm>
              <a:off x="4320" y="3792"/>
              <a:ext cx="90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 algn="ctr">
                <a:lnSpc>
                  <a:spcPts val="1381"/>
                </a:lnSpc>
                <a:tabLst>
                  <a:tab pos="363365" algn="l"/>
                  <a:tab pos="714200" algn="l"/>
                  <a:tab pos="1052505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ahoma" pitchFamily="34" charset="0"/>
                </a:rPr>
                <a:t>EQ	NE	LT	GT</a:t>
              </a:r>
            </a:p>
          </p:txBody>
        </p:sp>
        <p:sp>
          <p:nvSpPr>
            <p:cNvPr id="112865" name="Line 225"/>
            <p:cNvSpPr>
              <a:spLocks noChangeShapeType="1"/>
            </p:cNvSpPr>
            <p:nvPr/>
          </p:nvSpPr>
          <p:spPr bwMode="auto">
            <a:xfrm>
              <a:off x="4012" y="2976"/>
              <a:ext cx="1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6" name="Line 226"/>
            <p:cNvSpPr>
              <a:spLocks noChangeShapeType="1"/>
            </p:cNvSpPr>
            <p:nvPr/>
          </p:nvSpPr>
          <p:spPr bwMode="auto">
            <a:xfrm>
              <a:off x="4012" y="3152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7" name="Line 227"/>
            <p:cNvSpPr>
              <a:spLocks noChangeShapeType="1"/>
            </p:cNvSpPr>
            <p:nvPr/>
          </p:nvSpPr>
          <p:spPr bwMode="auto">
            <a:xfrm flipV="1">
              <a:off x="4008" y="2972"/>
              <a:ext cx="0" cy="1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8" name="Arc 228"/>
            <p:cNvSpPr>
              <a:spLocks/>
            </p:cNvSpPr>
            <p:nvPr/>
          </p:nvSpPr>
          <p:spPr bwMode="auto">
            <a:xfrm>
              <a:off x="4196" y="2981"/>
              <a:ext cx="88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9" name="Arc 229"/>
            <p:cNvSpPr>
              <a:spLocks/>
            </p:cNvSpPr>
            <p:nvPr/>
          </p:nvSpPr>
          <p:spPr bwMode="auto">
            <a:xfrm>
              <a:off x="4196" y="3064"/>
              <a:ext cx="88" cy="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0" name="Line 230"/>
            <p:cNvSpPr>
              <a:spLocks noChangeShapeType="1"/>
            </p:cNvSpPr>
            <p:nvPr/>
          </p:nvSpPr>
          <p:spPr bwMode="auto">
            <a:xfrm>
              <a:off x="3164" y="3072"/>
              <a:ext cx="8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1" name="Line 231"/>
            <p:cNvSpPr>
              <a:spLocks noChangeShapeType="1"/>
            </p:cNvSpPr>
            <p:nvPr/>
          </p:nvSpPr>
          <p:spPr bwMode="auto">
            <a:xfrm>
              <a:off x="4292" y="3072"/>
              <a:ext cx="95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72" name="Group 232"/>
            <p:cNvGrpSpPr>
              <a:grpSpLocks/>
            </p:cNvGrpSpPr>
            <p:nvPr/>
          </p:nvGrpSpPr>
          <p:grpSpPr bwMode="auto">
            <a:xfrm>
              <a:off x="3396" y="2388"/>
              <a:ext cx="72" cy="56"/>
              <a:chOff x="3396" y="2388"/>
              <a:chExt cx="72" cy="56"/>
            </a:xfrm>
          </p:grpSpPr>
          <p:sp>
            <p:nvSpPr>
              <p:cNvPr id="112873" name="Line 233"/>
              <p:cNvSpPr>
                <a:spLocks noChangeShapeType="1"/>
              </p:cNvSpPr>
              <p:nvPr/>
            </p:nvSpPr>
            <p:spPr bwMode="auto">
              <a:xfrm>
                <a:off x="3404" y="2388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74" name="Line 234"/>
              <p:cNvSpPr>
                <a:spLocks noChangeShapeType="1"/>
              </p:cNvSpPr>
              <p:nvPr/>
            </p:nvSpPr>
            <p:spPr bwMode="auto">
              <a:xfrm flipH="1">
                <a:off x="3396" y="2388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75" name="Group 235"/>
            <p:cNvGrpSpPr>
              <a:grpSpLocks/>
            </p:cNvGrpSpPr>
            <p:nvPr/>
          </p:nvGrpSpPr>
          <p:grpSpPr bwMode="auto">
            <a:xfrm>
              <a:off x="3636" y="1748"/>
              <a:ext cx="72" cy="56"/>
              <a:chOff x="3636" y="1748"/>
              <a:chExt cx="72" cy="56"/>
            </a:xfrm>
          </p:grpSpPr>
          <p:sp>
            <p:nvSpPr>
              <p:cNvPr id="112876" name="Line 236"/>
              <p:cNvSpPr>
                <a:spLocks noChangeShapeType="1"/>
              </p:cNvSpPr>
              <p:nvPr/>
            </p:nvSpPr>
            <p:spPr bwMode="auto">
              <a:xfrm>
                <a:off x="3644" y="1748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77" name="Line 237"/>
              <p:cNvSpPr>
                <a:spLocks noChangeShapeType="1"/>
              </p:cNvSpPr>
              <p:nvPr/>
            </p:nvSpPr>
            <p:spPr bwMode="auto">
              <a:xfrm flipH="1">
                <a:off x="3636" y="1748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878" name="Line 238"/>
            <p:cNvSpPr>
              <a:spLocks noChangeShapeType="1"/>
            </p:cNvSpPr>
            <p:nvPr/>
          </p:nvSpPr>
          <p:spPr bwMode="auto">
            <a:xfrm>
              <a:off x="4012" y="3184"/>
              <a:ext cx="1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9" name="Line 239"/>
            <p:cNvSpPr>
              <a:spLocks noChangeShapeType="1"/>
            </p:cNvSpPr>
            <p:nvPr/>
          </p:nvSpPr>
          <p:spPr bwMode="auto">
            <a:xfrm>
              <a:off x="4012" y="3376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0" name="Line 240"/>
            <p:cNvSpPr>
              <a:spLocks noChangeShapeType="1"/>
            </p:cNvSpPr>
            <p:nvPr/>
          </p:nvSpPr>
          <p:spPr bwMode="auto">
            <a:xfrm flipV="1">
              <a:off x="4008" y="3180"/>
              <a:ext cx="0" cy="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1" name="Arc 241"/>
            <p:cNvSpPr>
              <a:spLocks/>
            </p:cNvSpPr>
            <p:nvPr/>
          </p:nvSpPr>
          <p:spPr bwMode="auto">
            <a:xfrm>
              <a:off x="4196" y="3189"/>
              <a:ext cx="88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2" name="Arc 242"/>
            <p:cNvSpPr>
              <a:spLocks/>
            </p:cNvSpPr>
            <p:nvPr/>
          </p:nvSpPr>
          <p:spPr bwMode="auto">
            <a:xfrm>
              <a:off x="4196" y="3276"/>
              <a:ext cx="88" cy="96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3" name="Line 243"/>
            <p:cNvSpPr>
              <a:spLocks noChangeShapeType="1"/>
            </p:cNvSpPr>
            <p:nvPr/>
          </p:nvSpPr>
          <p:spPr bwMode="auto">
            <a:xfrm>
              <a:off x="3164" y="3280"/>
              <a:ext cx="8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4" name="Line 244"/>
            <p:cNvSpPr>
              <a:spLocks noChangeShapeType="1"/>
            </p:cNvSpPr>
            <p:nvPr/>
          </p:nvSpPr>
          <p:spPr bwMode="auto">
            <a:xfrm>
              <a:off x="4292" y="3280"/>
              <a:ext cx="95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85" name="Group 245"/>
            <p:cNvGrpSpPr>
              <a:grpSpLocks/>
            </p:cNvGrpSpPr>
            <p:nvPr/>
          </p:nvGrpSpPr>
          <p:grpSpPr bwMode="auto">
            <a:xfrm>
              <a:off x="3740" y="2388"/>
              <a:ext cx="72" cy="56"/>
              <a:chOff x="3740" y="2388"/>
              <a:chExt cx="72" cy="56"/>
            </a:xfrm>
          </p:grpSpPr>
          <p:sp>
            <p:nvSpPr>
              <p:cNvPr id="112886" name="Line 246"/>
              <p:cNvSpPr>
                <a:spLocks noChangeShapeType="1"/>
              </p:cNvSpPr>
              <p:nvPr/>
            </p:nvSpPr>
            <p:spPr bwMode="auto">
              <a:xfrm>
                <a:off x="3748" y="2388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87" name="Line 247"/>
              <p:cNvSpPr>
                <a:spLocks noChangeShapeType="1"/>
              </p:cNvSpPr>
              <p:nvPr/>
            </p:nvSpPr>
            <p:spPr bwMode="auto">
              <a:xfrm flipH="1">
                <a:off x="3740" y="2388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88" name="Group 248"/>
            <p:cNvGrpSpPr>
              <a:grpSpLocks/>
            </p:cNvGrpSpPr>
            <p:nvPr/>
          </p:nvGrpSpPr>
          <p:grpSpPr bwMode="auto">
            <a:xfrm>
              <a:off x="3460" y="2612"/>
              <a:ext cx="72" cy="56"/>
              <a:chOff x="3460" y="2612"/>
              <a:chExt cx="72" cy="56"/>
            </a:xfrm>
          </p:grpSpPr>
          <p:sp>
            <p:nvSpPr>
              <p:cNvPr id="112889" name="Line 249"/>
              <p:cNvSpPr>
                <a:spLocks noChangeShapeType="1"/>
              </p:cNvSpPr>
              <p:nvPr/>
            </p:nvSpPr>
            <p:spPr bwMode="auto">
              <a:xfrm>
                <a:off x="3468" y="2612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90" name="Line 250"/>
              <p:cNvSpPr>
                <a:spLocks noChangeShapeType="1"/>
              </p:cNvSpPr>
              <p:nvPr/>
            </p:nvSpPr>
            <p:spPr bwMode="auto">
              <a:xfrm flipH="1">
                <a:off x="3460" y="2612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91" name="Group 251"/>
            <p:cNvGrpSpPr>
              <a:grpSpLocks/>
            </p:cNvGrpSpPr>
            <p:nvPr/>
          </p:nvGrpSpPr>
          <p:grpSpPr bwMode="auto">
            <a:xfrm>
              <a:off x="3284" y="2612"/>
              <a:ext cx="72" cy="56"/>
              <a:chOff x="3284" y="2612"/>
              <a:chExt cx="72" cy="56"/>
            </a:xfrm>
          </p:grpSpPr>
          <p:sp>
            <p:nvSpPr>
              <p:cNvPr id="112892" name="Line 252"/>
              <p:cNvSpPr>
                <a:spLocks noChangeShapeType="1"/>
              </p:cNvSpPr>
              <p:nvPr/>
            </p:nvSpPr>
            <p:spPr bwMode="auto">
              <a:xfrm>
                <a:off x="3292" y="2612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93" name="Line 253"/>
              <p:cNvSpPr>
                <a:spLocks noChangeShapeType="1"/>
              </p:cNvSpPr>
              <p:nvPr/>
            </p:nvSpPr>
            <p:spPr bwMode="auto">
              <a:xfrm flipH="1">
                <a:off x="3284" y="2612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94" name="Group 254"/>
            <p:cNvGrpSpPr>
              <a:grpSpLocks/>
            </p:cNvGrpSpPr>
            <p:nvPr/>
          </p:nvGrpSpPr>
          <p:grpSpPr bwMode="auto">
            <a:xfrm>
              <a:off x="4828" y="2820"/>
              <a:ext cx="72" cy="56"/>
              <a:chOff x="4828" y="2820"/>
              <a:chExt cx="72" cy="56"/>
            </a:xfrm>
          </p:grpSpPr>
          <p:sp>
            <p:nvSpPr>
              <p:cNvPr id="112895" name="Line 255"/>
              <p:cNvSpPr>
                <a:spLocks noChangeShapeType="1"/>
              </p:cNvSpPr>
              <p:nvPr/>
            </p:nvSpPr>
            <p:spPr bwMode="auto">
              <a:xfrm>
                <a:off x="4836" y="2820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96" name="Line 256"/>
              <p:cNvSpPr>
                <a:spLocks noChangeShapeType="1"/>
              </p:cNvSpPr>
              <p:nvPr/>
            </p:nvSpPr>
            <p:spPr bwMode="auto">
              <a:xfrm flipH="1">
                <a:off x="4828" y="2820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97" name="Group 257"/>
            <p:cNvGrpSpPr>
              <a:grpSpLocks/>
            </p:cNvGrpSpPr>
            <p:nvPr/>
          </p:nvGrpSpPr>
          <p:grpSpPr bwMode="auto">
            <a:xfrm>
              <a:off x="5052" y="1748"/>
              <a:ext cx="72" cy="56"/>
              <a:chOff x="5052" y="1748"/>
              <a:chExt cx="72" cy="56"/>
            </a:xfrm>
          </p:grpSpPr>
          <p:sp>
            <p:nvSpPr>
              <p:cNvPr id="112898" name="Line 258"/>
              <p:cNvSpPr>
                <a:spLocks noChangeShapeType="1"/>
              </p:cNvSpPr>
              <p:nvPr/>
            </p:nvSpPr>
            <p:spPr bwMode="auto">
              <a:xfrm>
                <a:off x="5060" y="1748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99" name="Line 259"/>
              <p:cNvSpPr>
                <a:spLocks noChangeShapeType="1"/>
              </p:cNvSpPr>
              <p:nvPr/>
            </p:nvSpPr>
            <p:spPr bwMode="auto">
              <a:xfrm flipH="1">
                <a:off x="5052" y="1748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900" name="Group 260"/>
            <p:cNvGrpSpPr>
              <a:grpSpLocks/>
            </p:cNvGrpSpPr>
            <p:nvPr/>
          </p:nvGrpSpPr>
          <p:grpSpPr bwMode="auto">
            <a:xfrm>
              <a:off x="3740" y="2612"/>
              <a:ext cx="72" cy="56"/>
              <a:chOff x="3740" y="2612"/>
              <a:chExt cx="72" cy="56"/>
            </a:xfrm>
          </p:grpSpPr>
          <p:sp>
            <p:nvSpPr>
              <p:cNvPr id="112901" name="Line 261"/>
              <p:cNvSpPr>
                <a:spLocks noChangeShapeType="1"/>
              </p:cNvSpPr>
              <p:nvPr/>
            </p:nvSpPr>
            <p:spPr bwMode="auto">
              <a:xfrm>
                <a:off x="3748" y="2612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02" name="Line 262"/>
              <p:cNvSpPr>
                <a:spLocks noChangeShapeType="1"/>
              </p:cNvSpPr>
              <p:nvPr/>
            </p:nvSpPr>
            <p:spPr bwMode="auto">
              <a:xfrm flipH="1">
                <a:off x="3740" y="2612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903" name="Group 263"/>
            <p:cNvGrpSpPr>
              <a:grpSpLocks/>
            </p:cNvGrpSpPr>
            <p:nvPr/>
          </p:nvGrpSpPr>
          <p:grpSpPr bwMode="auto">
            <a:xfrm>
              <a:off x="3564" y="2820"/>
              <a:ext cx="72" cy="56"/>
              <a:chOff x="3564" y="2820"/>
              <a:chExt cx="72" cy="56"/>
            </a:xfrm>
          </p:grpSpPr>
          <p:sp>
            <p:nvSpPr>
              <p:cNvPr id="112904" name="Line 264"/>
              <p:cNvSpPr>
                <a:spLocks noChangeShapeType="1"/>
              </p:cNvSpPr>
              <p:nvPr/>
            </p:nvSpPr>
            <p:spPr bwMode="auto">
              <a:xfrm>
                <a:off x="3572" y="2820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05" name="Line 265"/>
              <p:cNvSpPr>
                <a:spLocks noChangeShapeType="1"/>
              </p:cNvSpPr>
              <p:nvPr/>
            </p:nvSpPr>
            <p:spPr bwMode="auto">
              <a:xfrm flipH="1">
                <a:off x="3564" y="2820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906" name="Group 266"/>
            <p:cNvGrpSpPr>
              <a:grpSpLocks/>
            </p:cNvGrpSpPr>
            <p:nvPr/>
          </p:nvGrpSpPr>
          <p:grpSpPr bwMode="auto">
            <a:xfrm>
              <a:off x="3460" y="2820"/>
              <a:ext cx="72" cy="56"/>
              <a:chOff x="3460" y="2820"/>
              <a:chExt cx="72" cy="56"/>
            </a:xfrm>
          </p:grpSpPr>
          <p:sp>
            <p:nvSpPr>
              <p:cNvPr id="112907" name="Line 267"/>
              <p:cNvSpPr>
                <a:spLocks noChangeShapeType="1"/>
              </p:cNvSpPr>
              <p:nvPr/>
            </p:nvSpPr>
            <p:spPr bwMode="auto">
              <a:xfrm>
                <a:off x="3468" y="2820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08" name="Line 268"/>
              <p:cNvSpPr>
                <a:spLocks noChangeShapeType="1"/>
              </p:cNvSpPr>
              <p:nvPr/>
            </p:nvSpPr>
            <p:spPr bwMode="auto">
              <a:xfrm flipH="1">
                <a:off x="3460" y="2820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909" name="Group 269"/>
            <p:cNvGrpSpPr>
              <a:grpSpLocks/>
            </p:cNvGrpSpPr>
            <p:nvPr/>
          </p:nvGrpSpPr>
          <p:grpSpPr bwMode="auto">
            <a:xfrm>
              <a:off x="3740" y="2820"/>
              <a:ext cx="72" cy="56"/>
              <a:chOff x="3740" y="2820"/>
              <a:chExt cx="72" cy="56"/>
            </a:xfrm>
          </p:grpSpPr>
          <p:sp>
            <p:nvSpPr>
              <p:cNvPr id="112910" name="Line 270"/>
              <p:cNvSpPr>
                <a:spLocks noChangeShapeType="1"/>
              </p:cNvSpPr>
              <p:nvPr/>
            </p:nvSpPr>
            <p:spPr bwMode="auto">
              <a:xfrm>
                <a:off x="3748" y="2820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11" name="Line 271"/>
              <p:cNvSpPr>
                <a:spLocks noChangeShapeType="1"/>
              </p:cNvSpPr>
              <p:nvPr/>
            </p:nvSpPr>
            <p:spPr bwMode="auto">
              <a:xfrm flipH="1">
                <a:off x="3740" y="2820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912" name="Group 272"/>
            <p:cNvGrpSpPr>
              <a:grpSpLocks/>
            </p:cNvGrpSpPr>
            <p:nvPr/>
          </p:nvGrpSpPr>
          <p:grpSpPr bwMode="auto">
            <a:xfrm>
              <a:off x="5052" y="3252"/>
              <a:ext cx="72" cy="56"/>
              <a:chOff x="5052" y="3252"/>
              <a:chExt cx="72" cy="56"/>
            </a:xfrm>
          </p:grpSpPr>
          <p:sp>
            <p:nvSpPr>
              <p:cNvPr id="112913" name="Line 273"/>
              <p:cNvSpPr>
                <a:spLocks noChangeShapeType="1"/>
              </p:cNvSpPr>
              <p:nvPr/>
            </p:nvSpPr>
            <p:spPr bwMode="auto">
              <a:xfrm>
                <a:off x="5060" y="3252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14" name="Line 274"/>
              <p:cNvSpPr>
                <a:spLocks noChangeShapeType="1"/>
              </p:cNvSpPr>
              <p:nvPr/>
            </p:nvSpPr>
            <p:spPr bwMode="auto">
              <a:xfrm flipH="1">
                <a:off x="5052" y="3252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915" name="Group 275"/>
            <p:cNvGrpSpPr>
              <a:grpSpLocks/>
            </p:cNvGrpSpPr>
            <p:nvPr/>
          </p:nvGrpSpPr>
          <p:grpSpPr bwMode="auto">
            <a:xfrm>
              <a:off x="5052" y="3044"/>
              <a:ext cx="72" cy="56"/>
              <a:chOff x="5052" y="3044"/>
              <a:chExt cx="72" cy="56"/>
            </a:xfrm>
          </p:grpSpPr>
          <p:sp>
            <p:nvSpPr>
              <p:cNvPr id="112916" name="Line 276"/>
              <p:cNvSpPr>
                <a:spLocks noChangeShapeType="1"/>
              </p:cNvSpPr>
              <p:nvPr/>
            </p:nvSpPr>
            <p:spPr bwMode="auto">
              <a:xfrm>
                <a:off x="5060" y="3044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17" name="Line 277"/>
              <p:cNvSpPr>
                <a:spLocks noChangeShapeType="1"/>
              </p:cNvSpPr>
              <p:nvPr/>
            </p:nvSpPr>
            <p:spPr bwMode="auto">
              <a:xfrm flipH="1">
                <a:off x="5052" y="3044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918" name="Group 278"/>
            <p:cNvGrpSpPr>
              <a:grpSpLocks/>
            </p:cNvGrpSpPr>
            <p:nvPr/>
          </p:nvGrpSpPr>
          <p:grpSpPr bwMode="auto">
            <a:xfrm>
              <a:off x="3396" y="3044"/>
              <a:ext cx="72" cy="56"/>
              <a:chOff x="3396" y="3044"/>
              <a:chExt cx="72" cy="56"/>
            </a:xfrm>
          </p:grpSpPr>
          <p:sp>
            <p:nvSpPr>
              <p:cNvPr id="112919" name="Line 279"/>
              <p:cNvSpPr>
                <a:spLocks noChangeShapeType="1"/>
              </p:cNvSpPr>
              <p:nvPr/>
            </p:nvSpPr>
            <p:spPr bwMode="auto">
              <a:xfrm>
                <a:off x="3404" y="3044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20" name="Line 280"/>
              <p:cNvSpPr>
                <a:spLocks noChangeShapeType="1"/>
              </p:cNvSpPr>
              <p:nvPr/>
            </p:nvSpPr>
            <p:spPr bwMode="auto">
              <a:xfrm flipH="1">
                <a:off x="3396" y="3044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921" name="Group 281"/>
            <p:cNvGrpSpPr>
              <a:grpSpLocks/>
            </p:cNvGrpSpPr>
            <p:nvPr/>
          </p:nvGrpSpPr>
          <p:grpSpPr bwMode="auto">
            <a:xfrm>
              <a:off x="3220" y="3044"/>
              <a:ext cx="72" cy="56"/>
              <a:chOff x="3220" y="3044"/>
              <a:chExt cx="72" cy="56"/>
            </a:xfrm>
          </p:grpSpPr>
          <p:sp>
            <p:nvSpPr>
              <p:cNvPr id="112922" name="Line 282"/>
              <p:cNvSpPr>
                <a:spLocks noChangeShapeType="1"/>
              </p:cNvSpPr>
              <p:nvPr/>
            </p:nvSpPr>
            <p:spPr bwMode="auto">
              <a:xfrm>
                <a:off x="3228" y="3044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23" name="Line 283"/>
              <p:cNvSpPr>
                <a:spLocks noChangeShapeType="1"/>
              </p:cNvSpPr>
              <p:nvPr/>
            </p:nvSpPr>
            <p:spPr bwMode="auto">
              <a:xfrm flipH="1">
                <a:off x="3220" y="3044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924" name="Group 284"/>
            <p:cNvGrpSpPr>
              <a:grpSpLocks/>
            </p:cNvGrpSpPr>
            <p:nvPr/>
          </p:nvGrpSpPr>
          <p:grpSpPr bwMode="auto">
            <a:xfrm>
              <a:off x="3564" y="3044"/>
              <a:ext cx="72" cy="56"/>
              <a:chOff x="3564" y="3044"/>
              <a:chExt cx="72" cy="56"/>
            </a:xfrm>
          </p:grpSpPr>
          <p:sp>
            <p:nvSpPr>
              <p:cNvPr id="112925" name="Line 285"/>
              <p:cNvSpPr>
                <a:spLocks noChangeShapeType="1"/>
              </p:cNvSpPr>
              <p:nvPr/>
            </p:nvSpPr>
            <p:spPr bwMode="auto">
              <a:xfrm>
                <a:off x="3572" y="3044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26" name="Line 286"/>
              <p:cNvSpPr>
                <a:spLocks noChangeShapeType="1"/>
              </p:cNvSpPr>
              <p:nvPr/>
            </p:nvSpPr>
            <p:spPr bwMode="auto">
              <a:xfrm flipH="1">
                <a:off x="3564" y="3044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927" name="Group 287"/>
            <p:cNvGrpSpPr>
              <a:grpSpLocks/>
            </p:cNvGrpSpPr>
            <p:nvPr/>
          </p:nvGrpSpPr>
          <p:grpSpPr bwMode="auto">
            <a:xfrm>
              <a:off x="3636" y="3252"/>
              <a:ext cx="72" cy="56"/>
              <a:chOff x="3636" y="3252"/>
              <a:chExt cx="72" cy="56"/>
            </a:xfrm>
          </p:grpSpPr>
          <p:sp>
            <p:nvSpPr>
              <p:cNvPr id="112928" name="Line 288"/>
              <p:cNvSpPr>
                <a:spLocks noChangeShapeType="1"/>
              </p:cNvSpPr>
              <p:nvPr/>
            </p:nvSpPr>
            <p:spPr bwMode="auto">
              <a:xfrm>
                <a:off x="3644" y="3252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29" name="Line 289"/>
              <p:cNvSpPr>
                <a:spLocks noChangeShapeType="1"/>
              </p:cNvSpPr>
              <p:nvPr/>
            </p:nvSpPr>
            <p:spPr bwMode="auto">
              <a:xfrm flipH="1">
                <a:off x="3636" y="3252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930" name="Group 290"/>
            <p:cNvGrpSpPr>
              <a:grpSpLocks/>
            </p:cNvGrpSpPr>
            <p:nvPr/>
          </p:nvGrpSpPr>
          <p:grpSpPr bwMode="auto">
            <a:xfrm>
              <a:off x="3396" y="3252"/>
              <a:ext cx="72" cy="56"/>
              <a:chOff x="3396" y="3252"/>
              <a:chExt cx="72" cy="56"/>
            </a:xfrm>
          </p:grpSpPr>
          <p:sp>
            <p:nvSpPr>
              <p:cNvPr id="112931" name="Line 291"/>
              <p:cNvSpPr>
                <a:spLocks noChangeShapeType="1"/>
              </p:cNvSpPr>
              <p:nvPr/>
            </p:nvSpPr>
            <p:spPr bwMode="auto">
              <a:xfrm>
                <a:off x="3404" y="3252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32" name="Line 292"/>
              <p:cNvSpPr>
                <a:spLocks noChangeShapeType="1"/>
              </p:cNvSpPr>
              <p:nvPr/>
            </p:nvSpPr>
            <p:spPr bwMode="auto">
              <a:xfrm flipH="1">
                <a:off x="3396" y="3252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933" name="Group 293"/>
            <p:cNvGrpSpPr>
              <a:grpSpLocks/>
            </p:cNvGrpSpPr>
            <p:nvPr/>
          </p:nvGrpSpPr>
          <p:grpSpPr bwMode="auto">
            <a:xfrm>
              <a:off x="3812" y="3252"/>
              <a:ext cx="72" cy="56"/>
              <a:chOff x="3812" y="3252"/>
              <a:chExt cx="72" cy="56"/>
            </a:xfrm>
          </p:grpSpPr>
          <p:sp>
            <p:nvSpPr>
              <p:cNvPr id="112934" name="Line 294"/>
              <p:cNvSpPr>
                <a:spLocks noChangeShapeType="1"/>
              </p:cNvSpPr>
              <p:nvPr/>
            </p:nvSpPr>
            <p:spPr bwMode="auto">
              <a:xfrm>
                <a:off x="3820" y="3252"/>
                <a:ext cx="56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35" name="Line 295"/>
              <p:cNvSpPr>
                <a:spLocks noChangeShapeType="1"/>
              </p:cNvSpPr>
              <p:nvPr/>
            </p:nvSpPr>
            <p:spPr bwMode="auto">
              <a:xfrm flipH="1">
                <a:off x="3812" y="3252"/>
                <a:ext cx="72" cy="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936" name="Rectangle 296"/>
            <p:cNvSpPr>
              <a:spLocks noChangeArrowheads="1"/>
            </p:cNvSpPr>
            <p:nvPr/>
          </p:nvSpPr>
          <p:spPr bwMode="auto">
            <a:xfrm>
              <a:off x="5248" y="744"/>
              <a:ext cx="464" cy="2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>
                <a:lnSpc>
                  <a:spcPts val="2664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ahoma" pitchFamily="34" charset="0"/>
                </a:rPr>
                <a:t>A'B'C'D'</a:t>
              </a:r>
            </a:p>
            <a:p>
              <a:pPr>
                <a:lnSpc>
                  <a:spcPts val="2664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ahoma" pitchFamily="34" charset="0"/>
                </a:rPr>
                <a:t>A'BC'D</a:t>
              </a:r>
            </a:p>
            <a:p>
              <a:pPr>
                <a:lnSpc>
                  <a:spcPts val="2664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ahoma" pitchFamily="34" charset="0"/>
                </a:rPr>
                <a:t>ABCD</a:t>
              </a:r>
            </a:p>
            <a:p>
              <a:pPr>
                <a:lnSpc>
                  <a:spcPts val="2664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ahoma" pitchFamily="34" charset="0"/>
                </a:rPr>
                <a:t>AB'CD'</a:t>
              </a:r>
            </a:p>
            <a:p>
              <a:pPr>
                <a:lnSpc>
                  <a:spcPts val="2664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ahoma" pitchFamily="34" charset="0"/>
                </a:rPr>
                <a:t>AC'</a:t>
              </a:r>
            </a:p>
            <a:p>
              <a:pPr>
                <a:lnSpc>
                  <a:spcPts val="2664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ahoma" pitchFamily="34" charset="0"/>
                </a:rPr>
                <a:t>A'C</a:t>
              </a:r>
            </a:p>
            <a:p>
              <a:pPr>
                <a:lnSpc>
                  <a:spcPts val="2664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ahoma" pitchFamily="34" charset="0"/>
                </a:rPr>
                <a:t>B'D</a:t>
              </a:r>
            </a:p>
            <a:p>
              <a:pPr>
                <a:lnSpc>
                  <a:spcPts val="2664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ahoma" pitchFamily="34" charset="0"/>
                </a:rPr>
                <a:t>BD'</a:t>
              </a:r>
            </a:p>
            <a:p>
              <a:pPr>
                <a:lnSpc>
                  <a:spcPts val="2664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ahoma" pitchFamily="34" charset="0"/>
                </a:rPr>
                <a:t>A'B'D</a:t>
              </a:r>
            </a:p>
            <a:p>
              <a:pPr>
                <a:lnSpc>
                  <a:spcPts val="2664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ahoma" pitchFamily="34" charset="0"/>
                </a:rPr>
                <a:t>B'CD</a:t>
              </a:r>
            </a:p>
            <a:p>
              <a:pPr>
                <a:lnSpc>
                  <a:spcPts val="2664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ahoma" pitchFamily="34" charset="0"/>
                </a:rPr>
                <a:t>ABC</a:t>
              </a:r>
            </a:p>
            <a:p>
              <a:pPr>
                <a:lnSpc>
                  <a:spcPts val="2664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ahoma" pitchFamily="34" charset="0"/>
                </a:rPr>
                <a:t>BC'D'</a:t>
              </a:r>
            </a:p>
          </p:txBody>
        </p:sp>
        <p:sp>
          <p:nvSpPr>
            <p:cNvPr id="112937" name="Rectangle 297"/>
            <p:cNvSpPr>
              <a:spLocks noChangeArrowheads="1"/>
            </p:cNvSpPr>
            <p:nvPr/>
          </p:nvSpPr>
          <p:spPr bwMode="auto">
            <a:xfrm>
              <a:off x="3216" y="504"/>
              <a:ext cx="8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>
                <a:lnSpc>
                  <a:spcPts val="1381"/>
                </a:lnSpc>
                <a:tabLst>
                  <a:tab pos="275656" algn="l"/>
                  <a:tab pos="563842" algn="l"/>
                  <a:tab pos="839498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ahoma" pitchFamily="34" charset="0"/>
                </a:rPr>
                <a:t>A	B	C	D</a:t>
              </a:r>
            </a:p>
          </p:txBody>
        </p:sp>
      </p:grpSp>
      <p:sp>
        <p:nvSpPr>
          <p:cNvPr id="113093" name="Rectangle 45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 Design </a:t>
            </a:r>
            <a:r>
              <a:rPr lang="en-US" b="1" dirty="0" smtClean="0"/>
              <a:t>Example 4</a:t>
            </a:r>
            <a:r>
              <a:rPr lang="en-US" dirty="0" smtClean="0"/>
              <a:t>:</a:t>
            </a:r>
            <a:r>
              <a:rPr lang="en-US" dirty="0"/>
              <a:t> Magnitude comparator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3094" name="Rectangle 45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pSp>
        <p:nvGrpSpPr>
          <p:cNvPr id="113096" name="Group 456"/>
          <p:cNvGrpSpPr>
            <a:grpSpLocks/>
          </p:cNvGrpSpPr>
          <p:nvPr/>
        </p:nvGrpSpPr>
        <p:grpSpPr bwMode="auto">
          <a:xfrm>
            <a:off x="562106" y="2068684"/>
            <a:ext cx="1653436" cy="1680022"/>
            <a:chOff x="-1296" y="224"/>
            <a:chExt cx="1056" cy="1072"/>
          </a:xfrm>
        </p:grpSpPr>
        <p:sp>
          <p:nvSpPr>
            <p:cNvPr id="113097" name="Rectangle 457"/>
            <p:cNvSpPr>
              <a:spLocks noChangeArrowheads="1"/>
            </p:cNvSpPr>
            <p:nvPr/>
          </p:nvSpPr>
          <p:spPr bwMode="auto">
            <a:xfrm>
              <a:off x="-1104" y="384"/>
              <a:ext cx="720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>
                <a:lnSpc>
                  <a:spcPts val="226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1    0    0    0</a:t>
              </a:r>
            </a:p>
            <a:p>
              <a:pPr>
                <a:lnSpc>
                  <a:spcPts val="226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0    1    0    0 </a:t>
              </a:r>
              <a:br>
                <a:rPr lang="en-US" sz="130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0    0    1    0</a:t>
              </a:r>
            </a:p>
            <a:p>
              <a:pPr>
                <a:lnSpc>
                  <a:spcPts val="226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0    0    0    1 </a:t>
              </a:r>
            </a:p>
          </p:txBody>
        </p:sp>
        <p:sp>
          <p:nvSpPr>
            <p:cNvPr id="113098" name="Rectangle 458"/>
            <p:cNvSpPr>
              <a:spLocks noChangeArrowheads="1"/>
            </p:cNvSpPr>
            <p:nvPr/>
          </p:nvSpPr>
          <p:spPr bwMode="auto">
            <a:xfrm>
              <a:off x="-768" y="384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9" name="Line 459"/>
            <p:cNvSpPr>
              <a:spLocks noChangeShapeType="1"/>
            </p:cNvSpPr>
            <p:nvPr/>
          </p:nvSpPr>
          <p:spPr bwMode="auto">
            <a:xfrm>
              <a:off x="-768" y="384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0" name="Line 460"/>
            <p:cNvSpPr>
              <a:spLocks noChangeShapeType="1"/>
            </p:cNvSpPr>
            <p:nvPr/>
          </p:nvSpPr>
          <p:spPr bwMode="auto">
            <a:xfrm flipH="1">
              <a:off x="-384" y="57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1" name="Rectangle 461"/>
            <p:cNvSpPr>
              <a:spLocks noChangeArrowheads="1"/>
            </p:cNvSpPr>
            <p:nvPr/>
          </p:nvSpPr>
          <p:spPr bwMode="auto">
            <a:xfrm>
              <a:off x="-368" y="672"/>
              <a:ext cx="128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>
                <a:lnSpc>
                  <a:spcPts val="157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13102" name="Rectangle 462"/>
            <p:cNvSpPr>
              <a:spLocks noChangeArrowheads="1"/>
            </p:cNvSpPr>
            <p:nvPr/>
          </p:nvSpPr>
          <p:spPr bwMode="auto">
            <a:xfrm>
              <a:off x="-752" y="224"/>
              <a:ext cx="368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 algn="ctr">
                <a:lnSpc>
                  <a:spcPts val="157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A</a:t>
              </a:r>
            </a:p>
          </p:txBody>
        </p:sp>
        <p:sp>
          <p:nvSpPr>
            <p:cNvPr id="113103" name="Rectangle 463"/>
            <p:cNvSpPr>
              <a:spLocks noChangeArrowheads="1"/>
            </p:cNvSpPr>
            <p:nvPr/>
          </p:nvSpPr>
          <p:spPr bwMode="auto">
            <a:xfrm>
              <a:off x="-1146" y="384"/>
              <a:ext cx="37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4" name="Line 464"/>
            <p:cNvSpPr>
              <a:spLocks noChangeShapeType="1"/>
            </p:cNvSpPr>
            <p:nvPr/>
          </p:nvSpPr>
          <p:spPr bwMode="auto">
            <a:xfrm>
              <a:off x="-960" y="38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5" name="Line 465"/>
            <p:cNvSpPr>
              <a:spLocks noChangeShapeType="1"/>
            </p:cNvSpPr>
            <p:nvPr/>
          </p:nvSpPr>
          <p:spPr bwMode="auto">
            <a:xfrm flipH="1">
              <a:off x="-1152" y="57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6" name="Line 466"/>
            <p:cNvSpPr>
              <a:spLocks noChangeShapeType="1"/>
            </p:cNvSpPr>
            <p:nvPr/>
          </p:nvSpPr>
          <p:spPr bwMode="auto">
            <a:xfrm>
              <a:off x="-960" y="1152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7" name="Line 467"/>
            <p:cNvSpPr>
              <a:spLocks noChangeShapeType="1"/>
            </p:cNvSpPr>
            <p:nvPr/>
          </p:nvSpPr>
          <p:spPr bwMode="auto">
            <a:xfrm flipH="1">
              <a:off x="-1152" y="768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8" name="Rectangle 468"/>
            <p:cNvSpPr>
              <a:spLocks noChangeArrowheads="1"/>
            </p:cNvSpPr>
            <p:nvPr/>
          </p:nvSpPr>
          <p:spPr bwMode="auto">
            <a:xfrm>
              <a:off x="-944" y="1152"/>
              <a:ext cx="3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 algn="ctr">
                <a:lnSpc>
                  <a:spcPts val="157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B</a:t>
              </a:r>
            </a:p>
          </p:txBody>
        </p:sp>
        <p:sp>
          <p:nvSpPr>
            <p:cNvPr id="113109" name="Text Box 469"/>
            <p:cNvSpPr txBox="1">
              <a:spLocks noChangeArrowheads="1"/>
            </p:cNvSpPr>
            <p:nvPr/>
          </p:nvSpPr>
          <p:spPr bwMode="auto">
            <a:xfrm>
              <a:off x="-1296" y="816"/>
              <a:ext cx="145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300">
                  <a:latin typeface="Tahoma" pitchFamily="34" charset="0"/>
                </a:rPr>
                <a:t>C</a:t>
              </a:r>
            </a:p>
          </p:txBody>
        </p:sp>
        <p:sp>
          <p:nvSpPr>
            <p:cNvPr id="113110" name="Line 470"/>
            <p:cNvSpPr>
              <a:spLocks noChangeShapeType="1"/>
            </p:cNvSpPr>
            <p:nvPr/>
          </p:nvSpPr>
          <p:spPr bwMode="auto">
            <a:xfrm>
              <a:off x="-576" y="38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1" name="Rectangle 471"/>
            <p:cNvSpPr>
              <a:spLocks noChangeArrowheads="1"/>
            </p:cNvSpPr>
            <p:nvPr/>
          </p:nvSpPr>
          <p:spPr bwMode="auto">
            <a:xfrm>
              <a:off x="-768" y="76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2" name="Rectangle 472"/>
            <p:cNvSpPr>
              <a:spLocks noChangeArrowheads="1"/>
            </p:cNvSpPr>
            <p:nvPr/>
          </p:nvSpPr>
          <p:spPr bwMode="auto">
            <a:xfrm>
              <a:off x="-1146" y="768"/>
              <a:ext cx="37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3" name="Line 473"/>
            <p:cNvSpPr>
              <a:spLocks noChangeShapeType="1"/>
            </p:cNvSpPr>
            <p:nvPr/>
          </p:nvSpPr>
          <p:spPr bwMode="auto">
            <a:xfrm>
              <a:off x="-960" y="76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4" name="Line 474"/>
            <p:cNvSpPr>
              <a:spLocks noChangeShapeType="1"/>
            </p:cNvSpPr>
            <p:nvPr/>
          </p:nvSpPr>
          <p:spPr bwMode="auto">
            <a:xfrm flipH="1">
              <a:off x="-1152" y="96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5" name="Line 475"/>
            <p:cNvSpPr>
              <a:spLocks noChangeShapeType="1"/>
            </p:cNvSpPr>
            <p:nvPr/>
          </p:nvSpPr>
          <p:spPr bwMode="auto">
            <a:xfrm>
              <a:off x="-576" y="76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117" name="Group 477"/>
          <p:cNvGrpSpPr>
            <a:grpSpLocks/>
          </p:cNvGrpSpPr>
          <p:nvPr/>
        </p:nvGrpSpPr>
        <p:grpSpPr bwMode="auto">
          <a:xfrm>
            <a:off x="2787041" y="2070251"/>
            <a:ext cx="1653436" cy="1680022"/>
            <a:chOff x="-1296" y="224"/>
            <a:chExt cx="1056" cy="1072"/>
          </a:xfrm>
        </p:grpSpPr>
        <p:sp>
          <p:nvSpPr>
            <p:cNvPr id="113118" name="Rectangle 478"/>
            <p:cNvSpPr>
              <a:spLocks noChangeArrowheads="1"/>
            </p:cNvSpPr>
            <p:nvPr/>
          </p:nvSpPr>
          <p:spPr bwMode="auto">
            <a:xfrm>
              <a:off x="-1104" y="384"/>
              <a:ext cx="720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>
                <a:lnSpc>
                  <a:spcPts val="226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0    1    1    1</a:t>
              </a:r>
            </a:p>
            <a:p>
              <a:pPr>
                <a:lnSpc>
                  <a:spcPts val="226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1    0    1    1 </a:t>
              </a:r>
              <a:br>
                <a:rPr lang="en-US" sz="130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1    1    0    1</a:t>
              </a:r>
            </a:p>
            <a:p>
              <a:pPr>
                <a:lnSpc>
                  <a:spcPts val="226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1    1    1    0 </a:t>
              </a:r>
            </a:p>
          </p:txBody>
        </p:sp>
        <p:sp>
          <p:nvSpPr>
            <p:cNvPr id="113119" name="Rectangle 479"/>
            <p:cNvSpPr>
              <a:spLocks noChangeArrowheads="1"/>
            </p:cNvSpPr>
            <p:nvPr/>
          </p:nvSpPr>
          <p:spPr bwMode="auto">
            <a:xfrm>
              <a:off x="-768" y="384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0" name="Line 480"/>
            <p:cNvSpPr>
              <a:spLocks noChangeShapeType="1"/>
            </p:cNvSpPr>
            <p:nvPr/>
          </p:nvSpPr>
          <p:spPr bwMode="auto">
            <a:xfrm>
              <a:off x="-768" y="384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1" name="Line 481"/>
            <p:cNvSpPr>
              <a:spLocks noChangeShapeType="1"/>
            </p:cNvSpPr>
            <p:nvPr/>
          </p:nvSpPr>
          <p:spPr bwMode="auto">
            <a:xfrm flipH="1">
              <a:off x="-384" y="57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2" name="Rectangle 482"/>
            <p:cNvSpPr>
              <a:spLocks noChangeArrowheads="1"/>
            </p:cNvSpPr>
            <p:nvPr/>
          </p:nvSpPr>
          <p:spPr bwMode="auto">
            <a:xfrm>
              <a:off x="-368" y="672"/>
              <a:ext cx="128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>
                <a:lnSpc>
                  <a:spcPts val="157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13123" name="Rectangle 483"/>
            <p:cNvSpPr>
              <a:spLocks noChangeArrowheads="1"/>
            </p:cNvSpPr>
            <p:nvPr/>
          </p:nvSpPr>
          <p:spPr bwMode="auto">
            <a:xfrm>
              <a:off x="-752" y="224"/>
              <a:ext cx="368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 algn="ctr">
                <a:lnSpc>
                  <a:spcPts val="157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A</a:t>
              </a:r>
            </a:p>
          </p:txBody>
        </p:sp>
        <p:sp>
          <p:nvSpPr>
            <p:cNvPr id="113124" name="Rectangle 484"/>
            <p:cNvSpPr>
              <a:spLocks noChangeArrowheads="1"/>
            </p:cNvSpPr>
            <p:nvPr/>
          </p:nvSpPr>
          <p:spPr bwMode="auto">
            <a:xfrm>
              <a:off x="-1146" y="384"/>
              <a:ext cx="37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5" name="Line 485"/>
            <p:cNvSpPr>
              <a:spLocks noChangeShapeType="1"/>
            </p:cNvSpPr>
            <p:nvPr/>
          </p:nvSpPr>
          <p:spPr bwMode="auto">
            <a:xfrm>
              <a:off x="-960" y="38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6" name="Line 486"/>
            <p:cNvSpPr>
              <a:spLocks noChangeShapeType="1"/>
            </p:cNvSpPr>
            <p:nvPr/>
          </p:nvSpPr>
          <p:spPr bwMode="auto">
            <a:xfrm flipH="1">
              <a:off x="-1152" y="57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7" name="Line 487"/>
            <p:cNvSpPr>
              <a:spLocks noChangeShapeType="1"/>
            </p:cNvSpPr>
            <p:nvPr/>
          </p:nvSpPr>
          <p:spPr bwMode="auto">
            <a:xfrm>
              <a:off x="-960" y="1152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8" name="Line 488"/>
            <p:cNvSpPr>
              <a:spLocks noChangeShapeType="1"/>
            </p:cNvSpPr>
            <p:nvPr/>
          </p:nvSpPr>
          <p:spPr bwMode="auto">
            <a:xfrm flipH="1">
              <a:off x="-1152" y="768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9" name="Rectangle 489"/>
            <p:cNvSpPr>
              <a:spLocks noChangeArrowheads="1"/>
            </p:cNvSpPr>
            <p:nvPr/>
          </p:nvSpPr>
          <p:spPr bwMode="auto">
            <a:xfrm>
              <a:off x="-944" y="1152"/>
              <a:ext cx="3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 algn="ctr">
                <a:lnSpc>
                  <a:spcPts val="157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B</a:t>
              </a:r>
            </a:p>
          </p:txBody>
        </p:sp>
        <p:sp>
          <p:nvSpPr>
            <p:cNvPr id="113130" name="Text Box 490"/>
            <p:cNvSpPr txBox="1">
              <a:spLocks noChangeArrowheads="1"/>
            </p:cNvSpPr>
            <p:nvPr/>
          </p:nvSpPr>
          <p:spPr bwMode="auto">
            <a:xfrm>
              <a:off x="-1296" y="816"/>
              <a:ext cx="145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300">
                  <a:latin typeface="Tahoma" pitchFamily="34" charset="0"/>
                </a:rPr>
                <a:t>C</a:t>
              </a:r>
            </a:p>
          </p:txBody>
        </p:sp>
        <p:sp>
          <p:nvSpPr>
            <p:cNvPr id="113131" name="Line 491"/>
            <p:cNvSpPr>
              <a:spLocks noChangeShapeType="1"/>
            </p:cNvSpPr>
            <p:nvPr/>
          </p:nvSpPr>
          <p:spPr bwMode="auto">
            <a:xfrm>
              <a:off x="-576" y="38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2" name="Rectangle 492"/>
            <p:cNvSpPr>
              <a:spLocks noChangeArrowheads="1"/>
            </p:cNvSpPr>
            <p:nvPr/>
          </p:nvSpPr>
          <p:spPr bwMode="auto">
            <a:xfrm>
              <a:off x="-768" y="76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3" name="Rectangle 493"/>
            <p:cNvSpPr>
              <a:spLocks noChangeArrowheads="1"/>
            </p:cNvSpPr>
            <p:nvPr/>
          </p:nvSpPr>
          <p:spPr bwMode="auto">
            <a:xfrm>
              <a:off x="-1146" y="768"/>
              <a:ext cx="37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4" name="Line 494"/>
            <p:cNvSpPr>
              <a:spLocks noChangeShapeType="1"/>
            </p:cNvSpPr>
            <p:nvPr/>
          </p:nvSpPr>
          <p:spPr bwMode="auto">
            <a:xfrm>
              <a:off x="-960" y="76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5" name="Line 495"/>
            <p:cNvSpPr>
              <a:spLocks noChangeShapeType="1"/>
            </p:cNvSpPr>
            <p:nvPr/>
          </p:nvSpPr>
          <p:spPr bwMode="auto">
            <a:xfrm flipH="1">
              <a:off x="-1152" y="96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6" name="Line 496"/>
            <p:cNvSpPr>
              <a:spLocks noChangeShapeType="1"/>
            </p:cNvSpPr>
            <p:nvPr/>
          </p:nvSpPr>
          <p:spPr bwMode="auto">
            <a:xfrm>
              <a:off x="-576" y="76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137" name="Group 497"/>
          <p:cNvGrpSpPr>
            <a:grpSpLocks/>
          </p:cNvGrpSpPr>
          <p:nvPr/>
        </p:nvGrpSpPr>
        <p:grpSpPr bwMode="auto">
          <a:xfrm>
            <a:off x="590289" y="4466476"/>
            <a:ext cx="1653436" cy="1680022"/>
            <a:chOff x="-1296" y="224"/>
            <a:chExt cx="1056" cy="1072"/>
          </a:xfrm>
        </p:grpSpPr>
        <p:sp>
          <p:nvSpPr>
            <p:cNvPr id="113138" name="Rectangle 498"/>
            <p:cNvSpPr>
              <a:spLocks noChangeArrowheads="1"/>
            </p:cNvSpPr>
            <p:nvPr/>
          </p:nvSpPr>
          <p:spPr bwMode="auto">
            <a:xfrm>
              <a:off x="-1104" y="384"/>
              <a:ext cx="720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>
                <a:lnSpc>
                  <a:spcPts val="226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0    0    0    0</a:t>
              </a:r>
            </a:p>
            <a:p>
              <a:pPr>
                <a:lnSpc>
                  <a:spcPts val="226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1    0    0    0 </a:t>
              </a:r>
              <a:br>
                <a:rPr lang="en-US" sz="130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1    1    0    1</a:t>
              </a:r>
            </a:p>
            <a:p>
              <a:pPr>
                <a:lnSpc>
                  <a:spcPts val="226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1    1    0    0 </a:t>
              </a:r>
            </a:p>
          </p:txBody>
        </p:sp>
        <p:sp>
          <p:nvSpPr>
            <p:cNvPr id="113139" name="Rectangle 499"/>
            <p:cNvSpPr>
              <a:spLocks noChangeArrowheads="1"/>
            </p:cNvSpPr>
            <p:nvPr/>
          </p:nvSpPr>
          <p:spPr bwMode="auto">
            <a:xfrm>
              <a:off x="-768" y="384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0" name="Line 500"/>
            <p:cNvSpPr>
              <a:spLocks noChangeShapeType="1"/>
            </p:cNvSpPr>
            <p:nvPr/>
          </p:nvSpPr>
          <p:spPr bwMode="auto">
            <a:xfrm>
              <a:off x="-768" y="384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1" name="Line 501"/>
            <p:cNvSpPr>
              <a:spLocks noChangeShapeType="1"/>
            </p:cNvSpPr>
            <p:nvPr/>
          </p:nvSpPr>
          <p:spPr bwMode="auto">
            <a:xfrm flipH="1">
              <a:off x="-384" y="57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2" name="Rectangle 502"/>
            <p:cNvSpPr>
              <a:spLocks noChangeArrowheads="1"/>
            </p:cNvSpPr>
            <p:nvPr/>
          </p:nvSpPr>
          <p:spPr bwMode="auto">
            <a:xfrm>
              <a:off x="-368" y="672"/>
              <a:ext cx="128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>
                <a:lnSpc>
                  <a:spcPts val="157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13143" name="Rectangle 503"/>
            <p:cNvSpPr>
              <a:spLocks noChangeArrowheads="1"/>
            </p:cNvSpPr>
            <p:nvPr/>
          </p:nvSpPr>
          <p:spPr bwMode="auto">
            <a:xfrm>
              <a:off x="-752" y="224"/>
              <a:ext cx="368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 algn="ctr">
                <a:lnSpc>
                  <a:spcPts val="157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A</a:t>
              </a:r>
            </a:p>
          </p:txBody>
        </p:sp>
        <p:sp>
          <p:nvSpPr>
            <p:cNvPr id="113144" name="Rectangle 504"/>
            <p:cNvSpPr>
              <a:spLocks noChangeArrowheads="1"/>
            </p:cNvSpPr>
            <p:nvPr/>
          </p:nvSpPr>
          <p:spPr bwMode="auto">
            <a:xfrm>
              <a:off x="-1146" y="384"/>
              <a:ext cx="37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5" name="Line 505"/>
            <p:cNvSpPr>
              <a:spLocks noChangeShapeType="1"/>
            </p:cNvSpPr>
            <p:nvPr/>
          </p:nvSpPr>
          <p:spPr bwMode="auto">
            <a:xfrm>
              <a:off x="-960" y="38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6" name="Line 506"/>
            <p:cNvSpPr>
              <a:spLocks noChangeShapeType="1"/>
            </p:cNvSpPr>
            <p:nvPr/>
          </p:nvSpPr>
          <p:spPr bwMode="auto">
            <a:xfrm flipH="1">
              <a:off x="-1152" y="57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7" name="Line 507"/>
            <p:cNvSpPr>
              <a:spLocks noChangeShapeType="1"/>
            </p:cNvSpPr>
            <p:nvPr/>
          </p:nvSpPr>
          <p:spPr bwMode="auto">
            <a:xfrm>
              <a:off x="-960" y="1152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8" name="Line 508"/>
            <p:cNvSpPr>
              <a:spLocks noChangeShapeType="1"/>
            </p:cNvSpPr>
            <p:nvPr/>
          </p:nvSpPr>
          <p:spPr bwMode="auto">
            <a:xfrm flipH="1">
              <a:off x="-1152" y="768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9" name="Rectangle 509"/>
            <p:cNvSpPr>
              <a:spLocks noChangeArrowheads="1"/>
            </p:cNvSpPr>
            <p:nvPr/>
          </p:nvSpPr>
          <p:spPr bwMode="auto">
            <a:xfrm>
              <a:off x="-944" y="1152"/>
              <a:ext cx="3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 algn="ctr">
                <a:lnSpc>
                  <a:spcPts val="157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B</a:t>
              </a:r>
            </a:p>
          </p:txBody>
        </p:sp>
        <p:sp>
          <p:nvSpPr>
            <p:cNvPr id="113150" name="Text Box 510"/>
            <p:cNvSpPr txBox="1">
              <a:spLocks noChangeArrowheads="1"/>
            </p:cNvSpPr>
            <p:nvPr/>
          </p:nvSpPr>
          <p:spPr bwMode="auto">
            <a:xfrm>
              <a:off x="-1296" y="816"/>
              <a:ext cx="145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300">
                  <a:latin typeface="Tahoma" pitchFamily="34" charset="0"/>
                </a:rPr>
                <a:t>C</a:t>
              </a:r>
            </a:p>
          </p:txBody>
        </p:sp>
        <p:sp>
          <p:nvSpPr>
            <p:cNvPr id="113151" name="Line 511"/>
            <p:cNvSpPr>
              <a:spLocks noChangeShapeType="1"/>
            </p:cNvSpPr>
            <p:nvPr/>
          </p:nvSpPr>
          <p:spPr bwMode="auto">
            <a:xfrm>
              <a:off x="-576" y="38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2" name="Rectangle 512"/>
            <p:cNvSpPr>
              <a:spLocks noChangeArrowheads="1"/>
            </p:cNvSpPr>
            <p:nvPr/>
          </p:nvSpPr>
          <p:spPr bwMode="auto">
            <a:xfrm>
              <a:off x="-768" y="76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3" name="Rectangle 513"/>
            <p:cNvSpPr>
              <a:spLocks noChangeArrowheads="1"/>
            </p:cNvSpPr>
            <p:nvPr/>
          </p:nvSpPr>
          <p:spPr bwMode="auto">
            <a:xfrm>
              <a:off x="-1146" y="768"/>
              <a:ext cx="37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4" name="Line 514"/>
            <p:cNvSpPr>
              <a:spLocks noChangeShapeType="1"/>
            </p:cNvSpPr>
            <p:nvPr/>
          </p:nvSpPr>
          <p:spPr bwMode="auto">
            <a:xfrm>
              <a:off x="-960" y="76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5" name="Line 515"/>
            <p:cNvSpPr>
              <a:spLocks noChangeShapeType="1"/>
            </p:cNvSpPr>
            <p:nvPr/>
          </p:nvSpPr>
          <p:spPr bwMode="auto">
            <a:xfrm flipH="1">
              <a:off x="-1152" y="96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6" name="Line 516"/>
            <p:cNvSpPr>
              <a:spLocks noChangeShapeType="1"/>
            </p:cNvSpPr>
            <p:nvPr/>
          </p:nvSpPr>
          <p:spPr bwMode="auto">
            <a:xfrm>
              <a:off x="-576" y="76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157" name="Group 517"/>
          <p:cNvGrpSpPr>
            <a:grpSpLocks/>
          </p:cNvGrpSpPr>
          <p:nvPr/>
        </p:nvGrpSpPr>
        <p:grpSpPr bwMode="auto">
          <a:xfrm>
            <a:off x="2752594" y="4468044"/>
            <a:ext cx="1653436" cy="1680022"/>
            <a:chOff x="-1296" y="224"/>
            <a:chExt cx="1056" cy="1072"/>
          </a:xfrm>
        </p:grpSpPr>
        <p:sp>
          <p:nvSpPr>
            <p:cNvPr id="113158" name="Rectangle 518"/>
            <p:cNvSpPr>
              <a:spLocks noChangeArrowheads="1"/>
            </p:cNvSpPr>
            <p:nvPr/>
          </p:nvSpPr>
          <p:spPr bwMode="auto">
            <a:xfrm>
              <a:off x="-1104" y="384"/>
              <a:ext cx="720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>
                <a:lnSpc>
                  <a:spcPts val="226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0    1    1    1</a:t>
              </a:r>
            </a:p>
            <a:p>
              <a:pPr>
                <a:lnSpc>
                  <a:spcPts val="226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0    0    1    1 </a:t>
              </a:r>
              <a:br>
                <a:rPr lang="en-US" sz="130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0    0    0    0</a:t>
              </a:r>
            </a:p>
            <a:p>
              <a:pPr>
                <a:lnSpc>
                  <a:spcPts val="226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0    0    1    0 </a:t>
              </a:r>
            </a:p>
          </p:txBody>
        </p:sp>
        <p:sp>
          <p:nvSpPr>
            <p:cNvPr id="113159" name="Rectangle 519"/>
            <p:cNvSpPr>
              <a:spLocks noChangeArrowheads="1"/>
            </p:cNvSpPr>
            <p:nvPr/>
          </p:nvSpPr>
          <p:spPr bwMode="auto">
            <a:xfrm>
              <a:off x="-768" y="384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0" name="Line 520"/>
            <p:cNvSpPr>
              <a:spLocks noChangeShapeType="1"/>
            </p:cNvSpPr>
            <p:nvPr/>
          </p:nvSpPr>
          <p:spPr bwMode="auto">
            <a:xfrm>
              <a:off x="-768" y="384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1" name="Line 521"/>
            <p:cNvSpPr>
              <a:spLocks noChangeShapeType="1"/>
            </p:cNvSpPr>
            <p:nvPr/>
          </p:nvSpPr>
          <p:spPr bwMode="auto">
            <a:xfrm flipH="1">
              <a:off x="-384" y="57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2" name="Rectangle 522"/>
            <p:cNvSpPr>
              <a:spLocks noChangeArrowheads="1"/>
            </p:cNvSpPr>
            <p:nvPr/>
          </p:nvSpPr>
          <p:spPr bwMode="auto">
            <a:xfrm>
              <a:off x="-368" y="672"/>
              <a:ext cx="128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>
                <a:lnSpc>
                  <a:spcPts val="157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13163" name="Rectangle 523"/>
            <p:cNvSpPr>
              <a:spLocks noChangeArrowheads="1"/>
            </p:cNvSpPr>
            <p:nvPr/>
          </p:nvSpPr>
          <p:spPr bwMode="auto">
            <a:xfrm>
              <a:off x="-752" y="224"/>
              <a:ext cx="368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 algn="ctr">
                <a:lnSpc>
                  <a:spcPts val="157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A</a:t>
              </a:r>
            </a:p>
          </p:txBody>
        </p:sp>
        <p:sp>
          <p:nvSpPr>
            <p:cNvPr id="113164" name="Rectangle 524"/>
            <p:cNvSpPr>
              <a:spLocks noChangeArrowheads="1"/>
            </p:cNvSpPr>
            <p:nvPr/>
          </p:nvSpPr>
          <p:spPr bwMode="auto">
            <a:xfrm>
              <a:off x="-1146" y="384"/>
              <a:ext cx="37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5" name="Line 525"/>
            <p:cNvSpPr>
              <a:spLocks noChangeShapeType="1"/>
            </p:cNvSpPr>
            <p:nvPr/>
          </p:nvSpPr>
          <p:spPr bwMode="auto">
            <a:xfrm>
              <a:off x="-960" y="38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6" name="Line 526"/>
            <p:cNvSpPr>
              <a:spLocks noChangeShapeType="1"/>
            </p:cNvSpPr>
            <p:nvPr/>
          </p:nvSpPr>
          <p:spPr bwMode="auto">
            <a:xfrm flipH="1">
              <a:off x="-1152" y="57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7" name="Line 527"/>
            <p:cNvSpPr>
              <a:spLocks noChangeShapeType="1"/>
            </p:cNvSpPr>
            <p:nvPr/>
          </p:nvSpPr>
          <p:spPr bwMode="auto">
            <a:xfrm>
              <a:off x="-960" y="1152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8" name="Line 528"/>
            <p:cNvSpPr>
              <a:spLocks noChangeShapeType="1"/>
            </p:cNvSpPr>
            <p:nvPr/>
          </p:nvSpPr>
          <p:spPr bwMode="auto">
            <a:xfrm flipH="1">
              <a:off x="-1152" y="768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9" name="Rectangle 529"/>
            <p:cNvSpPr>
              <a:spLocks noChangeArrowheads="1"/>
            </p:cNvSpPr>
            <p:nvPr/>
          </p:nvSpPr>
          <p:spPr bwMode="auto">
            <a:xfrm>
              <a:off x="-944" y="1152"/>
              <a:ext cx="3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 algn="ctr">
                <a:lnSpc>
                  <a:spcPts val="1579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300">
                  <a:solidFill>
                    <a:srgbClr val="000000"/>
                  </a:solidFill>
                  <a:latin typeface="Tahoma" pitchFamily="34" charset="0"/>
                </a:rPr>
                <a:t>B</a:t>
              </a:r>
            </a:p>
          </p:txBody>
        </p:sp>
        <p:sp>
          <p:nvSpPr>
            <p:cNvPr id="113170" name="Text Box 530"/>
            <p:cNvSpPr txBox="1">
              <a:spLocks noChangeArrowheads="1"/>
            </p:cNvSpPr>
            <p:nvPr/>
          </p:nvSpPr>
          <p:spPr bwMode="auto">
            <a:xfrm>
              <a:off x="-1296" y="816"/>
              <a:ext cx="145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300">
                  <a:latin typeface="Tahoma" pitchFamily="34" charset="0"/>
                </a:rPr>
                <a:t>C</a:t>
              </a:r>
            </a:p>
          </p:txBody>
        </p:sp>
        <p:sp>
          <p:nvSpPr>
            <p:cNvPr id="113171" name="Line 531"/>
            <p:cNvSpPr>
              <a:spLocks noChangeShapeType="1"/>
            </p:cNvSpPr>
            <p:nvPr/>
          </p:nvSpPr>
          <p:spPr bwMode="auto">
            <a:xfrm>
              <a:off x="-576" y="38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2" name="Rectangle 532"/>
            <p:cNvSpPr>
              <a:spLocks noChangeArrowheads="1"/>
            </p:cNvSpPr>
            <p:nvPr/>
          </p:nvSpPr>
          <p:spPr bwMode="auto">
            <a:xfrm>
              <a:off x="-768" y="768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3" name="Rectangle 533"/>
            <p:cNvSpPr>
              <a:spLocks noChangeArrowheads="1"/>
            </p:cNvSpPr>
            <p:nvPr/>
          </p:nvSpPr>
          <p:spPr bwMode="auto">
            <a:xfrm>
              <a:off x="-1146" y="768"/>
              <a:ext cx="37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4" name="Line 534"/>
            <p:cNvSpPr>
              <a:spLocks noChangeShapeType="1"/>
            </p:cNvSpPr>
            <p:nvPr/>
          </p:nvSpPr>
          <p:spPr bwMode="auto">
            <a:xfrm>
              <a:off x="-960" y="76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5" name="Line 535"/>
            <p:cNvSpPr>
              <a:spLocks noChangeShapeType="1"/>
            </p:cNvSpPr>
            <p:nvPr/>
          </p:nvSpPr>
          <p:spPr bwMode="auto">
            <a:xfrm flipH="1">
              <a:off x="-1152" y="96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6" name="Line 536"/>
            <p:cNvSpPr>
              <a:spLocks noChangeShapeType="1"/>
            </p:cNvSpPr>
            <p:nvPr/>
          </p:nvSpPr>
          <p:spPr bwMode="auto">
            <a:xfrm>
              <a:off x="-576" y="76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77" name="Rectangle 537"/>
          <p:cNvSpPr>
            <a:spLocks noChangeArrowheads="1"/>
          </p:cNvSpPr>
          <p:nvPr/>
        </p:nvSpPr>
        <p:spPr bwMode="auto">
          <a:xfrm>
            <a:off x="756259" y="3944604"/>
            <a:ext cx="1265129" cy="300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95" tIns="26626" rIns="18795" bIns="26626"/>
          <a:lstStyle/>
          <a:p>
            <a:pPr algn="ctr">
              <a:lnSpc>
                <a:spcPts val="1381"/>
              </a:lnSpc>
              <a:tabLst>
                <a:tab pos="451074" algn="l"/>
                <a:tab pos="902147" algn="l"/>
                <a:tab pos="1353221" algn="l"/>
              </a:tabLst>
            </a:pPr>
            <a:r>
              <a:rPr lang="en-US" sz="1400">
                <a:solidFill>
                  <a:srgbClr val="000000"/>
                </a:solidFill>
                <a:latin typeface="Tahoma" pitchFamily="34" charset="0"/>
              </a:rPr>
              <a:t>K-map for EQ</a:t>
            </a:r>
          </a:p>
        </p:txBody>
      </p:sp>
      <p:sp>
        <p:nvSpPr>
          <p:cNvPr id="113178" name="Rectangle 538"/>
          <p:cNvSpPr>
            <a:spLocks noChangeArrowheads="1"/>
          </p:cNvSpPr>
          <p:nvPr/>
        </p:nvSpPr>
        <p:spPr bwMode="auto">
          <a:xfrm>
            <a:off x="2981194" y="3946171"/>
            <a:ext cx="1265129" cy="300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95" tIns="26626" rIns="18795" bIns="26626"/>
          <a:lstStyle/>
          <a:p>
            <a:pPr algn="ctr">
              <a:lnSpc>
                <a:spcPts val="1381"/>
              </a:lnSpc>
              <a:tabLst>
                <a:tab pos="451074" algn="l"/>
                <a:tab pos="902147" algn="l"/>
                <a:tab pos="1353221" algn="l"/>
              </a:tabLst>
            </a:pPr>
            <a:r>
              <a:rPr lang="en-US" sz="1400">
                <a:solidFill>
                  <a:srgbClr val="000000"/>
                </a:solidFill>
                <a:latin typeface="Tahoma" pitchFamily="34" charset="0"/>
              </a:rPr>
              <a:t>K-map for NE</a:t>
            </a:r>
          </a:p>
        </p:txBody>
      </p:sp>
      <p:sp>
        <p:nvSpPr>
          <p:cNvPr id="113179" name="Rectangle 539"/>
          <p:cNvSpPr>
            <a:spLocks noChangeArrowheads="1"/>
          </p:cNvSpPr>
          <p:nvPr/>
        </p:nvSpPr>
        <p:spPr bwMode="auto">
          <a:xfrm>
            <a:off x="2946748" y="6356501"/>
            <a:ext cx="1265129" cy="300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95" tIns="26626" rIns="18795" bIns="26626"/>
          <a:lstStyle/>
          <a:p>
            <a:pPr algn="ctr">
              <a:lnSpc>
                <a:spcPts val="1381"/>
              </a:lnSpc>
              <a:tabLst>
                <a:tab pos="451074" algn="l"/>
                <a:tab pos="902147" algn="l"/>
                <a:tab pos="1353221" algn="l"/>
              </a:tabLst>
            </a:pPr>
            <a:r>
              <a:rPr lang="en-US" sz="1400">
                <a:solidFill>
                  <a:srgbClr val="000000"/>
                </a:solidFill>
                <a:latin typeface="Tahoma" pitchFamily="34" charset="0"/>
              </a:rPr>
              <a:t>K-map for GT</a:t>
            </a:r>
          </a:p>
        </p:txBody>
      </p:sp>
      <p:sp>
        <p:nvSpPr>
          <p:cNvPr id="113180" name="Rectangle 540"/>
          <p:cNvSpPr>
            <a:spLocks noChangeArrowheads="1"/>
          </p:cNvSpPr>
          <p:nvPr/>
        </p:nvSpPr>
        <p:spPr bwMode="auto">
          <a:xfrm>
            <a:off x="784443" y="6358069"/>
            <a:ext cx="1265129" cy="300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95" tIns="26626" rIns="18795" bIns="26626"/>
          <a:lstStyle/>
          <a:p>
            <a:pPr algn="ctr">
              <a:lnSpc>
                <a:spcPts val="1381"/>
              </a:lnSpc>
              <a:tabLst>
                <a:tab pos="451074" algn="l"/>
                <a:tab pos="902147" algn="l"/>
                <a:tab pos="1353221" algn="l"/>
              </a:tabLst>
            </a:pPr>
            <a:r>
              <a:rPr lang="en-US" sz="1400">
                <a:solidFill>
                  <a:srgbClr val="000000"/>
                </a:solidFill>
                <a:latin typeface="Tahoma" pitchFamily="34" charset="0"/>
              </a:rPr>
              <a:t>K-map for LT</a:t>
            </a:r>
          </a:p>
        </p:txBody>
      </p:sp>
      <p:sp>
        <p:nvSpPr>
          <p:cNvPr id="113181" name="Rectangle 541"/>
          <p:cNvSpPr>
            <a:spLocks noChangeArrowheads="1"/>
          </p:cNvSpPr>
          <p:nvPr/>
        </p:nvSpPr>
        <p:spPr bwMode="auto">
          <a:xfrm>
            <a:off x="836113" y="2350777"/>
            <a:ext cx="216074" cy="244481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113182" name="Rectangle 542"/>
          <p:cNvSpPr>
            <a:spLocks noChangeArrowheads="1"/>
          </p:cNvSpPr>
          <p:nvPr/>
        </p:nvSpPr>
        <p:spPr bwMode="auto">
          <a:xfrm>
            <a:off x="1127343" y="2651676"/>
            <a:ext cx="216074" cy="244481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113183" name="Rectangle 543"/>
          <p:cNvSpPr>
            <a:spLocks noChangeArrowheads="1"/>
          </p:cNvSpPr>
          <p:nvPr/>
        </p:nvSpPr>
        <p:spPr bwMode="auto">
          <a:xfrm>
            <a:off x="1437362" y="2952576"/>
            <a:ext cx="216074" cy="244481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113184" name="Rectangle 544"/>
          <p:cNvSpPr>
            <a:spLocks noChangeArrowheads="1"/>
          </p:cNvSpPr>
          <p:nvPr/>
        </p:nvSpPr>
        <p:spPr bwMode="auto">
          <a:xfrm>
            <a:off x="1728592" y="3253475"/>
            <a:ext cx="216074" cy="244481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113199" name="Rectangle 559"/>
          <p:cNvSpPr>
            <a:spLocks noChangeArrowheads="1"/>
          </p:cNvSpPr>
          <p:nvPr/>
        </p:nvSpPr>
        <p:spPr bwMode="auto">
          <a:xfrm>
            <a:off x="3645074" y="2360181"/>
            <a:ext cx="535488" cy="535977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113200" name="Rectangle 560"/>
          <p:cNvSpPr>
            <a:spLocks noChangeArrowheads="1"/>
          </p:cNvSpPr>
          <p:nvPr/>
        </p:nvSpPr>
        <p:spPr bwMode="auto">
          <a:xfrm>
            <a:off x="3053220" y="2952576"/>
            <a:ext cx="535488" cy="535977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113201" name="Rectangle 561"/>
          <p:cNvSpPr>
            <a:spLocks noChangeArrowheads="1"/>
          </p:cNvSpPr>
          <p:nvPr/>
        </p:nvSpPr>
        <p:spPr bwMode="auto">
          <a:xfrm>
            <a:off x="854901" y="5359772"/>
            <a:ext cx="526093" cy="526574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113202" name="Rectangle 562"/>
          <p:cNvSpPr>
            <a:spLocks noChangeArrowheads="1"/>
          </p:cNvSpPr>
          <p:nvPr/>
        </p:nvSpPr>
        <p:spPr bwMode="auto">
          <a:xfrm>
            <a:off x="883085" y="5068275"/>
            <a:ext cx="197285" cy="526574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7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4" name="Rectangle 370"/>
          <p:cNvSpPr>
            <a:spLocks noChangeArrowheads="1"/>
          </p:cNvSpPr>
          <p:nvPr/>
        </p:nvSpPr>
        <p:spPr bwMode="auto">
          <a:xfrm>
            <a:off x="4086225" y="1130300"/>
            <a:ext cx="3632200" cy="57277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6" name="Arc 212"/>
          <p:cNvSpPr>
            <a:spLocks/>
          </p:cNvSpPr>
          <p:nvPr/>
        </p:nvSpPr>
        <p:spPr bwMode="auto">
          <a:xfrm>
            <a:off x="6807200" y="6091238"/>
            <a:ext cx="130175" cy="419100"/>
          </a:xfrm>
          <a:custGeom>
            <a:avLst/>
            <a:gdLst>
              <a:gd name="G0" fmla="+- 66 0 0"/>
              <a:gd name="G1" fmla="+- 0 0 0"/>
              <a:gd name="G2" fmla="+- 21600 0 0"/>
              <a:gd name="T0" fmla="*/ 21666 w 21666"/>
              <a:gd name="T1" fmla="*/ 0 h 21600"/>
              <a:gd name="T2" fmla="*/ 0 w 21666"/>
              <a:gd name="T3" fmla="*/ 21600 h 21600"/>
              <a:gd name="T4" fmla="*/ 66 w 21666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66" h="21600" fill="none" extrusionOk="0">
                <a:moveTo>
                  <a:pt x="21666" y="0"/>
                </a:moveTo>
                <a:cubicBezTo>
                  <a:pt x="21666" y="11929"/>
                  <a:pt x="11995" y="21600"/>
                  <a:pt x="66" y="21600"/>
                </a:cubicBezTo>
                <a:cubicBezTo>
                  <a:pt x="44" y="21600"/>
                  <a:pt x="22" y="21599"/>
                  <a:pt x="0" y="21599"/>
                </a:cubicBezTo>
              </a:path>
              <a:path w="21666" h="21600" stroke="0" extrusionOk="0">
                <a:moveTo>
                  <a:pt x="21666" y="0"/>
                </a:moveTo>
                <a:cubicBezTo>
                  <a:pt x="21666" y="11929"/>
                  <a:pt x="11995" y="21600"/>
                  <a:pt x="66" y="21600"/>
                </a:cubicBezTo>
                <a:cubicBezTo>
                  <a:pt x="44" y="21600"/>
                  <a:pt x="22" y="21599"/>
                  <a:pt x="0" y="21599"/>
                </a:cubicBezTo>
                <a:lnTo>
                  <a:pt x="66" y="0"/>
                </a:lnTo>
                <a:close/>
              </a:path>
            </a:pathLst>
          </a:custGeom>
          <a:solidFill>
            <a:srgbClr val="FFCC0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7" name="Arc 213"/>
          <p:cNvSpPr>
            <a:spLocks/>
          </p:cNvSpPr>
          <p:nvPr/>
        </p:nvSpPr>
        <p:spPr bwMode="auto">
          <a:xfrm>
            <a:off x="6692900" y="6115050"/>
            <a:ext cx="122238" cy="393700"/>
          </a:xfrm>
          <a:custGeom>
            <a:avLst/>
            <a:gdLst>
              <a:gd name="G0" fmla="+- 21600 0 0"/>
              <a:gd name="G1" fmla="+- 98 0 0"/>
              <a:gd name="G2" fmla="+- 21600 0 0"/>
              <a:gd name="T0" fmla="*/ 21205 w 21600"/>
              <a:gd name="T1" fmla="*/ 21694 h 21694"/>
              <a:gd name="T2" fmla="*/ 0 w 21600"/>
              <a:gd name="T3" fmla="*/ 0 h 21694"/>
              <a:gd name="T4" fmla="*/ 21600 w 21600"/>
              <a:gd name="T5" fmla="*/ 98 h 21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94" fill="none" extrusionOk="0">
                <a:moveTo>
                  <a:pt x="21204" y="21694"/>
                </a:moveTo>
                <a:cubicBezTo>
                  <a:pt x="9431" y="21479"/>
                  <a:pt x="0" y="11873"/>
                  <a:pt x="0" y="98"/>
                </a:cubicBezTo>
                <a:cubicBezTo>
                  <a:pt x="-1" y="65"/>
                  <a:pt x="0" y="32"/>
                  <a:pt x="0" y="0"/>
                </a:cubicBezTo>
              </a:path>
              <a:path w="21600" h="21694" stroke="0" extrusionOk="0">
                <a:moveTo>
                  <a:pt x="21204" y="21694"/>
                </a:moveTo>
                <a:cubicBezTo>
                  <a:pt x="9431" y="21479"/>
                  <a:pt x="0" y="11873"/>
                  <a:pt x="0" y="98"/>
                </a:cubicBezTo>
                <a:cubicBezTo>
                  <a:pt x="-1" y="65"/>
                  <a:pt x="0" y="32"/>
                  <a:pt x="0" y="0"/>
                </a:cubicBezTo>
                <a:lnTo>
                  <a:pt x="21600" y="98"/>
                </a:lnTo>
                <a:close/>
              </a:path>
            </a:pathLst>
          </a:custGeom>
          <a:solidFill>
            <a:srgbClr val="FFCC0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2" name="Arc 218"/>
          <p:cNvSpPr>
            <a:spLocks/>
          </p:cNvSpPr>
          <p:nvPr/>
        </p:nvSpPr>
        <p:spPr bwMode="auto">
          <a:xfrm>
            <a:off x="7116763" y="6091238"/>
            <a:ext cx="130175" cy="419100"/>
          </a:xfrm>
          <a:custGeom>
            <a:avLst/>
            <a:gdLst>
              <a:gd name="G0" fmla="+- 66 0 0"/>
              <a:gd name="G1" fmla="+- 0 0 0"/>
              <a:gd name="G2" fmla="+- 21600 0 0"/>
              <a:gd name="T0" fmla="*/ 21666 w 21666"/>
              <a:gd name="T1" fmla="*/ 0 h 21600"/>
              <a:gd name="T2" fmla="*/ 0 w 21666"/>
              <a:gd name="T3" fmla="*/ 21600 h 21600"/>
              <a:gd name="T4" fmla="*/ 66 w 21666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66" h="21600" fill="none" extrusionOk="0">
                <a:moveTo>
                  <a:pt x="21666" y="0"/>
                </a:moveTo>
                <a:cubicBezTo>
                  <a:pt x="21666" y="11929"/>
                  <a:pt x="11995" y="21600"/>
                  <a:pt x="66" y="21600"/>
                </a:cubicBezTo>
                <a:cubicBezTo>
                  <a:pt x="44" y="21600"/>
                  <a:pt x="22" y="21599"/>
                  <a:pt x="0" y="21599"/>
                </a:cubicBezTo>
              </a:path>
              <a:path w="21666" h="21600" stroke="0" extrusionOk="0">
                <a:moveTo>
                  <a:pt x="21666" y="0"/>
                </a:moveTo>
                <a:cubicBezTo>
                  <a:pt x="21666" y="11929"/>
                  <a:pt x="11995" y="21600"/>
                  <a:pt x="66" y="21600"/>
                </a:cubicBezTo>
                <a:cubicBezTo>
                  <a:pt x="44" y="21600"/>
                  <a:pt x="22" y="21599"/>
                  <a:pt x="0" y="21599"/>
                </a:cubicBezTo>
                <a:lnTo>
                  <a:pt x="66" y="0"/>
                </a:lnTo>
                <a:close/>
              </a:path>
            </a:pathLst>
          </a:custGeom>
          <a:solidFill>
            <a:srgbClr val="FFCC0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3" name="Arc 219"/>
          <p:cNvSpPr>
            <a:spLocks/>
          </p:cNvSpPr>
          <p:nvPr/>
        </p:nvSpPr>
        <p:spPr bwMode="auto">
          <a:xfrm>
            <a:off x="7004050" y="6115050"/>
            <a:ext cx="130175" cy="393700"/>
          </a:xfrm>
          <a:custGeom>
            <a:avLst/>
            <a:gdLst>
              <a:gd name="G0" fmla="+- 21600 0 0"/>
              <a:gd name="G1" fmla="+- 99 0 0"/>
              <a:gd name="G2" fmla="+- 21600 0 0"/>
              <a:gd name="T0" fmla="*/ 21538 w 21600"/>
              <a:gd name="T1" fmla="*/ 21699 h 21699"/>
              <a:gd name="T2" fmla="*/ 0 w 21600"/>
              <a:gd name="T3" fmla="*/ 0 h 21699"/>
              <a:gd name="T4" fmla="*/ 21600 w 21600"/>
              <a:gd name="T5" fmla="*/ 99 h 21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99" fill="none" extrusionOk="0">
                <a:moveTo>
                  <a:pt x="21538" y="21698"/>
                </a:moveTo>
                <a:cubicBezTo>
                  <a:pt x="9632" y="21664"/>
                  <a:pt x="0" y="12004"/>
                  <a:pt x="0" y="99"/>
                </a:cubicBezTo>
                <a:cubicBezTo>
                  <a:pt x="-1" y="66"/>
                  <a:pt x="0" y="33"/>
                  <a:pt x="0" y="0"/>
                </a:cubicBezTo>
              </a:path>
              <a:path w="21600" h="21699" stroke="0" extrusionOk="0">
                <a:moveTo>
                  <a:pt x="21538" y="21698"/>
                </a:moveTo>
                <a:cubicBezTo>
                  <a:pt x="9632" y="21664"/>
                  <a:pt x="0" y="12004"/>
                  <a:pt x="0" y="99"/>
                </a:cubicBezTo>
                <a:cubicBezTo>
                  <a:pt x="-1" y="66"/>
                  <a:pt x="0" y="33"/>
                  <a:pt x="0" y="0"/>
                </a:cubicBezTo>
                <a:lnTo>
                  <a:pt x="21600" y="99"/>
                </a:lnTo>
                <a:close/>
              </a:path>
            </a:pathLst>
          </a:custGeom>
          <a:solidFill>
            <a:srgbClr val="FFCC0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4981575" y="1504950"/>
            <a:ext cx="274638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981575" y="1778000"/>
            <a:ext cx="29210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V="1">
            <a:off x="4981575" y="1504950"/>
            <a:ext cx="1588" cy="273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Arc 14"/>
          <p:cNvSpPr>
            <a:spLocks/>
          </p:cNvSpPr>
          <p:nvPr/>
        </p:nvSpPr>
        <p:spPr bwMode="auto">
          <a:xfrm>
            <a:off x="5257800" y="1504950"/>
            <a:ext cx="138113" cy="146050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78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2" y="0"/>
                  <a:pt x="21553" y="9596"/>
                  <a:pt x="21620" y="21478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2" y="0"/>
                  <a:pt x="21553" y="9596"/>
                  <a:pt x="21620" y="21478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Arc 15"/>
          <p:cNvSpPr>
            <a:spLocks/>
          </p:cNvSpPr>
          <p:nvPr/>
        </p:nvSpPr>
        <p:spPr bwMode="auto">
          <a:xfrm>
            <a:off x="5257800" y="1512888"/>
            <a:ext cx="130175" cy="138112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79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3" y="0"/>
                  <a:pt x="21554" y="9597"/>
                  <a:pt x="21620" y="21479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3" y="0"/>
                  <a:pt x="21554" y="9597"/>
                  <a:pt x="21620" y="21479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Arc 16"/>
          <p:cNvSpPr>
            <a:spLocks/>
          </p:cNvSpPr>
          <p:nvPr/>
        </p:nvSpPr>
        <p:spPr bwMode="auto">
          <a:xfrm>
            <a:off x="5257800" y="1649413"/>
            <a:ext cx="138113" cy="146050"/>
          </a:xfrm>
          <a:custGeom>
            <a:avLst/>
            <a:gdLst>
              <a:gd name="G0" fmla="+- 22 0 0"/>
              <a:gd name="G1" fmla="+- 122 0 0"/>
              <a:gd name="G2" fmla="+- 21600 0 0"/>
              <a:gd name="T0" fmla="*/ 21622 w 21622"/>
              <a:gd name="T1" fmla="*/ 0 h 21722"/>
              <a:gd name="T2" fmla="*/ 0 w 21622"/>
              <a:gd name="T3" fmla="*/ 21722 h 21722"/>
              <a:gd name="T4" fmla="*/ 22 w 21622"/>
              <a:gd name="T5" fmla="*/ 122 h 2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2" fill="none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</a:path>
              <a:path w="21622" h="21722" stroke="0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  <a:lnTo>
                  <a:pt x="22" y="1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Arc 17"/>
          <p:cNvSpPr>
            <a:spLocks/>
          </p:cNvSpPr>
          <p:nvPr/>
        </p:nvSpPr>
        <p:spPr bwMode="auto">
          <a:xfrm>
            <a:off x="5257800" y="1651000"/>
            <a:ext cx="130175" cy="138113"/>
          </a:xfrm>
          <a:custGeom>
            <a:avLst/>
            <a:gdLst>
              <a:gd name="G0" fmla="+- 22 0 0"/>
              <a:gd name="G1" fmla="+- 121 0 0"/>
              <a:gd name="G2" fmla="+- 21600 0 0"/>
              <a:gd name="T0" fmla="*/ 21622 w 21622"/>
              <a:gd name="T1" fmla="*/ 0 h 21721"/>
              <a:gd name="T2" fmla="*/ 0 w 21622"/>
              <a:gd name="T3" fmla="*/ 21721 h 21721"/>
              <a:gd name="T4" fmla="*/ 22 w 21622"/>
              <a:gd name="T5" fmla="*/ 121 h 21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1" fill="none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</a:path>
              <a:path w="21622" h="21721" stroke="0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  <a:lnTo>
                  <a:pt x="22" y="121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4103688" y="1641475"/>
            <a:ext cx="877887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5376863" y="1641475"/>
            <a:ext cx="185896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4981575" y="1828800"/>
            <a:ext cx="274638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4981575" y="2101850"/>
            <a:ext cx="29210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V="1">
            <a:off x="4981575" y="1828800"/>
            <a:ext cx="1588" cy="273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Arc 23"/>
          <p:cNvSpPr>
            <a:spLocks/>
          </p:cNvSpPr>
          <p:nvPr/>
        </p:nvSpPr>
        <p:spPr bwMode="auto">
          <a:xfrm>
            <a:off x="5257800" y="1828800"/>
            <a:ext cx="138113" cy="146050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78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2" y="0"/>
                  <a:pt x="21553" y="9596"/>
                  <a:pt x="21620" y="21478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2" y="0"/>
                  <a:pt x="21553" y="9596"/>
                  <a:pt x="21620" y="21478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Arc 24"/>
          <p:cNvSpPr>
            <a:spLocks/>
          </p:cNvSpPr>
          <p:nvPr/>
        </p:nvSpPr>
        <p:spPr bwMode="auto">
          <a:xfrm>
            <a:off x="5257800" y="1836738"/>
            <a:ext cx="130175" cy="138112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79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3" y="0"/>
                  <a:pt x="21554" y="9597"/>
                  <a:pt x="21620" y="21479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3" y="0"/>
                  <a:pt x="21554" y="9597"/>
                  <a:pt x="21620" y="21479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9" name="Arc 25"/>
          <p:cNvSpPr>
            <a:spLocks/>
          </p:cNvSpPr>
          <p:nvPr/>
        </p:nvSpPr>
        <p:spPr bwMode="auto">
          <a:xfrm>
            <a:off x="5257800" y="1973263"/>
            <a:ext cx="138113" cy="146050"/>
          </a:xfrm>
          <a:custGeom>
            <a:avLst/>
            <a:gdLst>
              <a:gd name="G0" fmla="+- 22 0 0"/>
              <a:gd name="G1" fmla="+- 122 0 0"/>
              <a:gd name="G2" fmla="+- 21600 0 0"/>
              <a:gd name="T0" fmla="*/ 21622 w 21622"/>
              <a:gd name="T1" fmla="*/ 0 h 21722"/>
              <a:gd name="T2" fmla="*/ 0 w 21622"/>
              <a:gd name="T3" fmla="*/ 21722 h 21722"/>
              <a:gd name="T4" fmla="*/ 22 w 21622"/>
              <a:gd name="T5" fmla="*/ 122 h 2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2" fill="none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</a:path>
              <a:path w="21622" h="21722" stroke="0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  <a:lnTo>
                  <a:pt x="22" y="1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Arc 26"/>
          <p:cNvSpPr>
            <a:spLocks/>
          </p:cNvSpPr>
          <p:nvPr/>
        </p:nvSpPr>
        <p:spPr bwMode="auto">
          <a:xfrm>
            <a:off x="5257800" y="1974850"/>
            <a:ext cx="130175" cy="138113"/>
          </a:xfrm>
          <a:custGeom>
            <a:avLst/>
            <a:gdLst>
              <a:gd name="G0" fmla="+- 22 0 0"/>
              <a:gd name="G1" fmla="+- 121 0 0"/>
              <a:gd name="G2" fmla="+- 21600 0 0"/>
              <a:gd name="T0" fmla="*/ 21622 w 21622"/>
              <a:gd name="T1" fmla="*/ 0 h 21721"/>
              <a:gd name="T2" fmla="*/ 0 w 21622"/>
              <a:gd name="T3" fmla="*/ 21721 h 21721"/>
              <a:gd name="T4" fmla="*/ 22 w 21622"/>
              <a:gd name="T5" fmla="*/ 121 h 21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1" fill="none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</a:path>
              <a:path w="21622" h="21721" stroke="0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  <a:lnTo>
                  <a:pt x="22" y="121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4103688" y="1965325"/>
            <a:ext cx="877887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5376863" y="1965325"/>
            <a:ext cx="1893887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4981575" y="2152650"/>
            <a:ext cx="274638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4981575" y="2425700"/>
            <a:ext cx="29210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 flipV="1">
            <a:off x="4981575" y="2152650"/>
            <a:ext cx="1588" cy="273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Arc 32"/>
          <p:cNvSpPr>
            <a:spLocks/>
          </p:cNvSpPr>
          <p:nvPr/>
        </p:nvSpPr>
        <p:spPr bwMode="auto">
          <a:xfrm>
            <a:off x="5257800" y="2152650"/>
            <a:ext cx="138113" cy="146050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78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2" y="0"/>
                  <a:pt x="21553" y="9596"/>
                  <a:pt x="21620" y="21478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2" y="0"/>
                  <a:pt x="21553" y="9596"/>
                  <a:pt x="21620" y="21478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Arc 33"/>
          <p:cNvSpPr>
            <a:spLocks/>
          </p:cNvSpPr>
          <p:nvPr/>
        </p:nvSpPr>
        <p:spPr bwMode="auto">
          <a:xfrm>
            <a:off x="5257800" y="2160588"/>
            <a:ext cx="130175" cy="138112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79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3" y="0"/>
                  <a:pt x="21554" y="9597"/>
                  <a:pt x="21620" y="21479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3" y="0"/>
                  <a:pt x="21554" y="9597"/>
                  <a:pt x="21620" y="21479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8" name="Arc 34"/>
          <p:cNvSpPr>
            <a:spLocks/>
          </p:cNvSpPr>
          <p:nvPr/>
        </p:nvSpPr>
        <p:spPr bwMode="auto">
          <a:xfrm>
            <a:off x="5257800" y="2297113"/>
            <a:ext cx="138113" cy="146050"/>
          </a:xfrm>
          <a:custGeom>
            <a:avLst/>
            <a:gdLst>
              <a:gd name="G0" fmla="+- 22 0 0"/>
              <a:gd name="G1" fmla="+- 122 0 0"/>
              <a:gd name="G2" fmla="+- 21600 0 0"/>
              <a:gd name="T0" fmla="*/ 21622 w 21622"/>
              <a:gd name="T1" fmla="*/ 0 h 21722"/>
              <a:gd name="T2" fmla="*/ 0 w 21622"/>
              <a:gd name="T3" fmla="*/ 21722 h 21722"/>
              <a:gd name="T4" fmla="*/ 22 w 21622"/>
              <a:gd name="T5" fmla="*/ 122 h 2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2" fill="none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</a:path>
              <a:path w="21622" h="21722" stroke="0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  <a:lnTo>
                  <a:pt x="22" y="1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Arc 35"/>
          <p:cNvSpPr>
            <a:spLocks/>
          </p:cNvSpPr>
          <p:nvPr/>
        </p:nvSpPr>
        <p:spPr bwMode="auto">
          <a:xfrm>
            <a:off x="5257800" y="2298700"/>
            <a:ext cx="130175" cy="138113"/>
          </a:xfrm>
          <a:custGeom>
            <a:avLst/>
            <a:gdLst>
              <a:gd name="G0" fmla="+- 22 0 0"/>
              <a:gd name="G1" fmla="+- 121 0 0"/>
              <a:gd name="G2" fmla="+- 21600 0 0"/>
              <a:gd name="T0" fmla="*/ 21622 w 21622"/>
              <a:gd name="T1" fmla="*/ 0 h 21721"/>
              <a:gd name="T2" fmla="*/ 0 w 21622"/>
              <a:gd name="T3" fmla="*/ 21721 h 21721"/>
              <a:gd name="T4" fmla="*/ 22 w 21622"/>
              <a:gd name="T5" fmla="*/ 121 h 21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1" fill="none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</a:path>
              <a:path w="21622" h="21721" stroke="0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  <a:lnTo>
                  <a:pt x="22" y="121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4103688" y="2289175"/>
            <a:ext cx="877887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>
            <a:off x="5376863" y="2289175"/>
            <a:ext cx="1893887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4981575" y="2476500"/>
            <a:ext cx="274638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4981575" y="2749550"/>
            <a:ext cx="29210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V="1">
            <a:off x="4981575" y="2476500"/>
            <a:ext cx="1588" cy="273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5" name="Arc 41"/>
          <p:cNvSpPr>
            <a:spLocks/>
          </p:cNvSpPr>
          <p:nvPr/>
        </p:nvSpPr>
        <p:spPr bwMode="auto">
          <a:xfrm>
            <a:off x="5257800" y="2476500"/>
            <a:ext cx="138113" cy="146050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78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2" y="0"/>
                  <a:pt x="21553" y="9596"/>
                  <a:pt x="21620" y="21478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2" y="0"/>
                  <a:pt x="21553" y="9596"/>
                  <a:pt x="21620" y="21478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6" name="Arc 42"/>
          <p:cNvSpPr>
            <a:spLocks/>
          </p:cNvSpPr>
          <p:nvPr/>
        </p:nvSpPr>
        <p:spPr bwMode="auto">
          <a:xfrm>
            <a:off x="5257800" y="2484438"/>
            <a:ext cx="130175" cy="138112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79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3" y="0"/>
                  <a:pt x="21554" y="9597"/>
                  <a:pt x="21620" y="21479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3" y="0"/>
                  <a:pt x="21554" y="9597"/>
                  <a:pt x="21620" y="21479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7" name="Arc 43"/>
          <p:cNvSpPr>
            <a:spLocks/>
          </p:cNvSpPr>
          <p:nvPr/>
        </p:nvSpPr>
        <p:spPr bwMode="auto">
          <a:xfrm>
            <a:off x="5257800" y="2620963"/>
            <a:ext cx="138113" cy="146050"/>
          </a:xfrm>
          <a:custGeom>
            <a:avLst/>
            <a:gdLst>
              <a:gd name="G0" fmla="+- 22 0 0"/>
              <a:gd name="G1" fmla="+- 122 0 0"/>
              <a:gd name="G2" fmla="+- 21600 0 0"/>
              <a:gd name="T0" fmla="*/ 21622 w 21622"/>
              <a:gd name="T1" fmla="*/ 0 h 21722"/>
              <a:gd name="T2" fmla="*/ 0 w 21622"/>
              <a:gd name="T3" fmla="*/ 21722 h 21722"/>
              <a:gd name="T4" fmla="*/ 22 w 21622"/>
              <a:gd name="T5" fmla="*/ 122 h 2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2" fill="none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</a:path>
              <a:path w="21622" h="21722" stroke="0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  <a:lnTo>
                  <a:pt x="22" y="1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8" name="Arc 44"/>
          <p:cNvSpPr>
            <a:spLocks/>
          </p:cNvSpPr>
          <p:nvPr/>
        </p:nvSpPr>
        <p:spPr bwMode="auto">
          <a:xfrm>
            <a:off x="5257800" y="2622550"/>
            <a:ext cx="130175" cy="138113"/>
          </a:xfrm>
          <a:custGeom>
            <a:avLst/>
            <a:gdLst>
              <a:gd name="G0" fmla="+- 22 0 0"/>
              <a:gd name="G1" fmla="+- 121 0 0"/>
              <a:gd name="G2" fmla="+- 21600 0 0"/>
              <a:gd name="T0" fmla="*/ 21622 w 21622"/>
              <a:gd name="T1" fmla="*/ 0 h 21721"/>
              <a:gd name="T2" fmla="*/ 0 w 21622"/>
              <a:gd name="T3" fmla="*/ 21721 h 21721"/>
              <a:gd name="T4" fmla="*/ 22 w 21622"/>
              <a:gd name="T5" fmla="*/ 121 h 21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1" fill="none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</a:path>
              <a:path w="21622" h="21721" stroke="0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  <a:lnTo>
                  <a:pt x="22" y="121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9" name="Line 45"/>
          <p:cNvSpPr>
            <a:spLocks noChangeShapeType="1"/>
          </p:cNvSpPr>
          <p:nvPr/>
        </p:nvSpPr>
        <p:spPr bwMode="auto">
          <a:xfrm>
            <a:off x="4103688" y="2613025"/>
            <a:ext cx="877887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0" name="Line 46"/>
          <p:cNvSpPr>
            <a:spLocks noChangeShapeType="1"/>
          </p:cNvSpPr>
          <p:nvPr/>
        </p:nvSpPr>
        <p:spPr bwMode="auto">
          <a:xfrm>
            <a:off x="5376863" y="2613025"/>
            <a:ext cx="192881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313" name="Group 49"/>
          <p:cNvGrpSpPr>
            <a:grpSpLocks/>
          </p:cNvGrpSpPr>
          <p:nvPr/>
        </p:nvGrpSpPr>
        <p:grpSpPr bwMode="auto">
          <a:xfrm>
            <a:off x="4689475" y="2579688"/>
            <a:ext cx="85725" cy="84137"/>
            <a:chOff x="2954" y="1625"/>
            <a:chExt cx="54" cy="53"/>
          </a:xfrm>
        </p:grpSpPr>
        <p:sp>
          <p:nvSpPr>
            <p:cNvPr id="11311" name="Line 47"/>
            <p:cNvSpPr>
              <a:spLocks noChangeShapeType="1"/>
            </p:cNvSpPr>
            <p:nvPr/>
          </p:nvSpPr>
          <p:spPr bwMode="auto">
            <a:xfrm>
              <a:off x="2954" y="1625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Line 48"/>
            <p:cNvSpPr>
              <a:spLocks noChangeShapeType="1"/>
            </p:cNvSpPr>
            <p:nvPr/>
          </p:nvSpPr>
          <p:spPr bwMode="auto">
            <a:xfrm flipH="1">
              <a:off x="2954" y="1625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16" name="Group 52"/>
          <p:cNvGrpSpPr>
            <a:grpSpLocks/>
          </p:cNvGrpSpPr>
          <p:nvPr/>
        </p:nvGrpSpPr>
        <p:grpSpPr bwMode="auto">
          <a:xfrm>
            <a:off x="5480050" y="1608138"/>
            <a:ext cx="87313" cy="84137"/>
            <a:chOff x="3452" y="1013"/>
            <a:chExt cx="55" cy="53"/>
          </a:xfrm>
        </p:grpSpPr>
        <p:sp>
          <p:nvSpPr>
            <p:cNvPr id="11314" name="Line 50"/>
            <p:cNvSpPr>
              <a:spLocks noChangeShapeType="1"/>
            </p:cNvSpPr>
            <p:nvPr/>
          </p:nvSpPr>
          <p:spPr bwMode="auto">
            <a:xfrm>
              <a:off x="3453" y="1013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Line 51"/>
            <p:cNvSpPr>
              <a:spLocks noChangeShapeType="1"/>
            </p:cNvSpPr>
            <p:nvPr/>
          </p:nvSpPr>
          <p:spPr bwMode="auto">
            <a:xfrm flipH="1">
              <a:off x="3452" y="1013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17" name="Line 53"/>
          <p:cNvSpPr>
            <a:spLocks noChangeShapeType="1"/>
          </p:cNvSpPr>
          <p:nvPr/>
        </p:nvSpPr>
        <p:spPr bwMode="auto">
          <a:xfrm flipH="1">
            <a:off x="4792663" y="1368425"/>
            <a:ext cx="103187" cy="1698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8" name="Line 54"/>
          <p:cNvSpPr>
            <a:spLocks noChangeShapeType="1"/>
          </p:cNvSpPr>
          <p:nvPr/>
        </p:nvSpPr>
        <p:spPr bwMode="auto">
          <a:xfrm>
            <a:off x="4672013" y="1368425"/>
            <a:ext cx="120650" cy="1698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9" name="Line 55"/>
          <p:cNvSpPr>
            <a:spLocks noChangeShapeType="1"/>
          </p:cNvSpPr>
          <p:nvPr/>
        </p:nvSpPr>
        <p:spPr bwMode="auto">
          <a:xfrm flipH="1">
            <a:off x="4672013" y="1368425"/>
            <a:ext cx="223837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0" name="Oval 56"/>
          <p:cNvSpPr>
            <a:spLocks noChangeArrowheads="1"/>
          </p:cNvSpPr>
          <p:nvPr/>
        </p:nvSpPr>
        <p:spPr bwMode="auto">
          <a:xfrm>
            <a:off x="4833938" y="1479550"/>
            <a:ext cx="36512" cy="52388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1" name="Line 57"/>
          <p:cNvSpPr>
            <a:spLocks noChangeShapeType="1"/>
          </p:cNvSpPr>
          <p:nvPr/>
        </p:nvSpPr>
        <p:spPr bwMode="auto">
          <a:xfrm>
            <a:off x="4792663" y="1266825"/>
            <a:ext cx="1587" cy="1016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2" name="Line 58"/>
          <p:cNvSpPr>
            <a:spLocks noChangeShapeType="1"/>
          </p:cNvSpPr>
          <p:nvPr/>
        </p:nvSpPr>
        <p:spPr bwMode="auto">
          <a:xfrm>
            <a:off x="4843463" y="1539875"/>
            <a:ext cx="1587" cy="4483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3" name="Line 59"/>
          <p:cNvSpPr>
            <a:spLocks noChangeShapeType="1"/>
          </p:cNvSpPr>
          <p:nvPr/>
        </p:nvSpPr>
        <p:spPr bwMode="auto">
          <a:xfrm>
            <a:off x="4722813" y="1471613"/>
            <a:ext cx="1587" cy="45339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326" name="Group 62"/>
          <p:cNvGrpSpPr>
            <a:grpSpLocks/>
          </p:cNvGrpSpPr>
          <p:nvPr/>
        </p:nvGrpSpPr>
        <p:grpSpPr bwMode="auto">
          <a:xfrm>
            <a:off x="6754813" y="1608138"/>
            <a:ext cx="103187" cy="82550"/>
            <a:chOff x="4255" y="1013"/>
            <a:chExt cx="65" cy="52"/>
          </a:xfrm>
        </p:grpSpPr>
        <p:sp>
          <p:nvSpPr>
            <p:cNvPr id="11324" name="Line 60"/>
            <p:cNvSpPr>
              <a:spLocks noChangeShapeType="1"/>
            </p:cNvSpPr>
            <p:nvPr/>
          </p:nvSpPr>
          <p:spPr bwMode="auto">
            <a:xfrm>
              <a:off x="4256" y="1013"/>
              <a:ext cx="64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5" name="Line 61"/>
            <p:cNvSpPr>
              <a:spLocks noChangeShapeType="1"/>
            </p:cNvSpPr>
            <p:nvPr/>
          </p:nvSpPr>
          <p:spPr bwMode="auto">
            <a:xfrm flipH="1">
              <a:off x="4255" y="1013"/>
              <a:ext cx="64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29" name="Group 65"/>
          <p:cNvGrpSpPr>
            <a:grpSpLocks/>
          </p:cNvGrpSpPr>
          <p:nvPr/>
        </p:nvGrpSpPr>
        <p:grpSpPr bwMode="auto">
          <a:xfrm>
            <a:off x="4689475" y="1608138"/>
            <a:ext cx="85725" cy="84137"/>
            <a:chOff x="2954" y="1013"/>
            <a:chExt cx="54" cy="53"/>
          </a:xfrm>
        </p:grpSpPr>
        <p:sp>
          <p:nvSpPr>
            <p:cNvPr id="11327" name="Line 63"/>
            <p:cNvSpPr>
              <a:spLocks noChangeShapeType="1"/>
            </p:cNvSpPr>
            <p:nvPr/>
          </p:nvSpPr>
          <p:spPr bwMode="auto">
            <a:xfrm>
              <a:off x="2954" y="1013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8" name="Line 64"/>
            <p:cNvSpPr>
              <a:spLocks noChangeShapeType="1"/>
            </p:cNvSpPr>
            <p:nvPr/>
          </p:nvSpPr>
          <p:spPr bwMode="auto">
            <a:xfrm flipH="1">
              <a:off x="2954" y="1013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30" name="Line 66"/>
          <p:cNvSpPr>
            <a:spLocks noChangeShapeType="1"/>
          </p:cNvSpPr>
          <p:nvPr/>
        </p:nvSpPr>
        <p:spPr bwMode="auto">
          <a:xfrm flipH="1">
            <a:off x="4533900" y="1368425"/>
            <a:ext cx="103188" cy="1698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1" name="Line 67"/>
          <p:cNvSpPr>
            <a:spLocks noChangeShapeType="1"/>
          </p:cNvSpPr>
          <p:nvPr/>
        </p:nvSpPr>
        <p:spPr bwMode="auto">
          <a:xfrm>
            <a:off x="4413250" y="1368425"/>
            <a:ext cx="120650" cy="1698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2" name="Line 68"/>
          <p:cNvSpPr>
            <a:spLocks noChangeShapeType="1"/>
          </p:cNvSpPr>
          <p:nvPr/>
        </p:nvSpPr>
        <p:spPr bwMode="auto">
          <a:xfrm flipH="1">
            <a:off x="4413250" y="1368425"/>
            <a:ext cx="223838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3" name="Oval 69"/>
          <p:cNvSpPr>
            <a:spLocks noChangeArrowheads="1"/>
          </p:cNvSpPr>
          <p:nvPr/>
        </p:nvSpPr>
        <p:spPr bwMode="auto">
          <a:xfrm>
            <a:off x="4576763" y="1479550"/>
            <a:ext cx="34925" cy="52388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4" name="Line 70"/>
          <p:cNvSpPr>
            <a:spLocks noChangeShapeType="1"/>
          </p:cNvSpPr>
          <p:nvPr/>
        </p:nvSpPr>
        <p:spPr bwMode="auto">
          <a:xfrm>
            <a:off x="4533900" y="1266825"/>
            <a:ext cx="1588" cy="1016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5" name="Line 71"/>
          <p:cNvSpPr>
            <a:spLocks noChangeShapeType="1"/>
          </p:cNvSpPr>
          <p:nvPr/>
        </p:nvSpPr>
        <p:spPr bwMode="auto">
          <a:xfrm>
            <a:off x="4584700" y="1539875"/>
            <a:ext cx="1588" cy="4483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6" name="Line 72"/>
          <p:cNvSpPr>
            <a:spLocks noChangeShapeType="1"/>
          </p:cNvSpPr>
          <p:nvPr/>
        </p:nvSpPr>
        <p:spPr bwMode="auto">
          <a:xfrm>
            <a:off x="4465638" y="1471613"/>
            <a:ext cx="1587" cy="45339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339" name="Group 75"/>
          <p:cNvGrpSpPr>
            <a:grpSpLocks/>
          </p:cNvGrpSpPr>
          <p:nvPr/>
        </p:nvGrpSpPr>
        <p:grpSpPr bwMode="auto">
          <a:xfrm>
            <a:off x="4430713" y="2255838"/>
            <a:ext cx="85725" cy="82550"/>
            <a:chOff x="2791" y="1421"/>
            <a:chExt cx="54" cy="52"/>
          </a:xfrm>
        </p:grpSpPr>
        <p:sp>
          <p:nvSpPr>
            <p:cNvPr id="11337" name="Line 73"/>
            <p:cNvSpPr>
              <a:spLocks noChangeShapeType="1"/>
            </p:cNvSpPr>
            <p:nvPr/>
          </p:nvSpPr>
          <p:spPr bwMode="auto">
            <a:xfrm>
              <a:off x="2792" y="1421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8" name="Line 74"/>
            <p:cNvSpPr>
              <a:spLocks noChangeShapeType="1"/>
            </p:cNvSpPr>
            <p:nvPr/>
          </p:nvSpPr>
          <p:spPr bwMode="auto">
            <a:xfrm flipH="1">
              <a:off x="2791" y="1421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42" name="Group 78"/>
          <p:cNvGrpSpPr>
            <a:grpSpLocks/>
          </p:cNvGrpSpPr>
          <p:nvPr/>
        </p:nvGrpSpPr>
        <p:grpSpPr bwMode="auto">
          <a:xfrm>
            <a:off x="4171950" y="1931988"/>
            <a:ext cx="85725" cy="84137"/>
            <a:chOff x="2628" y="1217"/>
            <a:chExt cx="54" cy="53"/>
          </a:xfrm>
        </p:grpSpPr>
        <p:sp>
          <p:nvSpPr>
            <p:cNvPr id="11340" name="Line 76"/>
            <p:cNvSpPr>
              <a:spLocks noChangeShapeType="1"/>
            </p:cNvSpPr>
            <p:nvPr/>
          </p:nvSpPr>
          <p:spPr bwMode="auto">
            <a:xfrm>
              <a:off x="2629" y="1217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1" name="Line 77"/>
            <p:cNvSpPr>
              <a:spLocks noChangeShapeType="1"/>
            </p:cNvSpPr>
            <p:nvPr/>
          </p:nvSpPr>
          <p:spPr bwMode="auto">
            <a:xfrm flipH="1">
              <a:off x="2628" y="1217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43" name="Line 79"/>
          <p:cNvSpPr>
            <a:spLocks noChangeShapeType="1"/>
          </p:cNvSpPr>
          <p:nvPr/>
        </p:nvSpPr>
        <p:spPr bwMode="auto">
          <a:xfrm flipH="1">
            <a:off x="4257675" y="1368425"/>
            <a:ext cx="120650" cy="1698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44" name="Line 80"/>
          <p:cNvSpPr>
            <a:spLocks noChangeShapeType="1"/>
          </p:cNvSpPr>
          <p:nvPr/>
        </p:nvSpPr>
        <p:spPr bwMode="auto">
          <a:xfrm>
            <a:off x="4154488" y="1368425"/>
            <a:ext cx="103187" cy="1698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45" name="Line 81"/>
          <p:cNvSpPr>
            <a:spLocks noChangeShapeType="1"/>
          </p:cNvSpPr>
          <p:nvPr/>
        </p:nvSpPr>
        <p:spPr bwMode="auto">
          <a:xfrm flipH="1">
            <a:off x="4154488" y="1368425"/>
            <a:ext cx="223837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46" name="Oval 82"/>
          <p:cNvSpPr>
            <a:spLocks noChangeArrowheads="1"/>
          </p:cNvSpPr>
          <p:nvPr/>
        </p:nvSpPr>
        <p:spPr bwMode="auto">
          <a:xfrm>
            <a:off x="4300538" y="1479550"/>
            <a:ext cx="52387" cy="52388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47" name="Line 83"/>
          <p:cNvSpPr>
            <a:spLocks noChangeShapeType="1"/>
          </p:cNvSpPr>
          <p:nvPr/>
        </p:nvSpPr>
        <p:spPr bwMode="auto">
          <a:xfrm>
            <a:off x="4257675" y="1266825"/>
            <a:ext cx="1588" cy="1016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48" name="Line 84"/>
          <p:cNvSpPr>
            <a:spLocks noChangeShapeType="1"/>
          </p:cNvSpPr>
          <p:nvPr/>
        </p:nvSpPr>
        <p:spPr bwMode="auto">
          <a:xfrm>
            <a:off x="4327525" y="1539875"/>
            <a:ext cx="1588" cy="44831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49" name="Line 85"/>
          <p:cNvSpPr>
            <a:spLocks noChangeShapeType="1"/>
          </p:cNvSpPr>
          <p:nvPr/>
        </p:nvSpPr>
        <p:spPr bwMode="auto">
          <a:xfrm>
            <a:off x="4206875" y="1471613"/>
            <a:ext cx="1588" cy="45339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352" name="Group 88"/>
          <p:cNvGrpSpPr>
            <a:grpSpLocks/>
          </p:cNvGrpSpPr>
          <p:nvPr/>
        </p:nvGrpSpPr>
        <p:grpSpPr bwMode="auto">
          <a:xfrm>
            <a:off x="4430713" y="1608138"/>
            <a:ext cx="85725" cy="82550"/>
            <a:chOff x="2791" y="1013"/>
            <a:chExt cx="54" cy="52"/>
          </a:xfrm>
        </p:grpSpPr>
        <p:sp>
          <p:nvSpPr>
            <p:cNvPr id="11350" name="Line 86"/>
            <p:cNvSpPr>
              <a:spLocks noChangeShapeType="1"/>
            </p:cNvSpPr>
            <p:nvPr/>
          </p:nvSpPr>
          <p:spPr bwMode="auto">
            <a:xfrm>
              <a:off x="2792" y="1013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1" name="Line 87"/>
            <p:cNvSpPr>
              <a:spLocks noChangeShapeType="1"/>
            </p:cNvSpPr>
            <p:nvPr/>
          </p:nvSpPr>
          <p:spPr bwMode="auto">
            <a:xfrm flipH="1">
              <a:off x="2791" y="1013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55" name="Group 91"/>
          <p:cNvGrpSpPr>
            <a:grpSpLocks/>
          </p:cNvGrpSpPr>
          <p:nvPr/>
        </p:nvGrpSpPr>
        <p:grpSpPr bwMode="auto">
          <a:xfrm>
            <a:off x="4171950" y="1608138"/>
            <a:ext cx="85725" cy="84137"/>
            <a:chOff x="2628" y="1013"/>
            <a:chExt cx="54" cy="53"/>
          </a:xfrm>
        </p:grpSpPr>
        <p:sp>
          <p:nvSpPr>
            <p:cNvPr id="11353" name="Line 89"/>
            <p:cNvSpPr>
              <a:spLocks noChangeShapeType="1"/>
            </p:cNvSpPr>
            <p:nvPr/>
          </p:nvSpPr>
          <p:spPr bwMode="auto">
            <a:xfrm>
              <a:off x="2629" y="1013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4" name="Line 90"/>
            <p:cNvSpPr>
              <a:spLocks noChangeShapeType="1"/>
            </p:cNvSpPr>
            <p:nvPr/>
          </p:nvSpPr>
          <p:spPr bwMode="auto">
            <a:xfrm flipH="1">
              <a:off x="2628" y="1013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56" name="Arc 92"/>
          <p:cNvSpPr>
            <a:spLocks/>
          </p:cNvSpPr>
          <p:nvPr/>
        </p:nvSpPr>
        <p:spPr bwMode="auto">
          <a:xfrm>
            <a:off x="5541963" y="6091238"/>
            <a:ext cx="122237" cy="60325"/>
          </a:xfrm>
          <a:custGeom>
            <a:avLst/>
            <a:gdLst>
              <a:gd name="G0" fmla="+- 115 0 0"/>
              <a:gd name="G1" fmla="+- 0 0 0"/>
              <a:gd name="G2" fmla="+- 21600 0 0"/>
              <a:gd name="T0" fmla="*/ 21715 w 21715"/>
              <a:gd name="T1" fmla="*/ 0 h 21600"/>
              <a:gd name="T2" fmla="*/ 0 w 21715"/>
              <a:gd name="T3" fmla="*/ 21600 h 21600"/>
              <a:gd name="T4" fmla="*/ 115 w 21715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15" h="21600" fill="none" extrusionOk="0">
                <a:moveTo>
                  <a:pt x="21715" y="0"/>
                </a:moveTo>
                <a:cubicBezTo>
                  <a:pt x="21715" y="11929"/>
                  <a:pt x="12044" y="21600"/>
                  <a:pt x="115" y="21600"/>
                </a:cubicBezTo>
                <a:cubicBezTo>
                  <a:pt x="76" y="21600"/>
                  <a:pt x="38" y="21599"/>
                  <a:pt x="0" y="21599"/>
                </a:cubicBezTo>
              </a:path>
              <a:path w="21715" h="21600" stroke="0" extrusionOk="0">
                <a:moveTo>
                  <a:pt x="21715" y="0"/>
                </a:moveTo>
                <a:cubicBezTo>
                  <a:pt x="21715" y="11929"/>
                  <a:pt x="12044" y="21600"/>
                  <a:pt x="115" y="21600"/>
                </a:cubicBezTo>
                <a:cubicBezTo>
                  <a:pt x="76" y="21600"/>
                  <a:pt x="38" y="21599"/>
                  <a:pt x="0" y="21599"/>
                </a:cubicBezTo>
                <a:lnTo>
                  <a:pt x="115" y="0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57" name="Arc 93"/>
          <p:cNvSpPr>
            <a:spLocks/>
          </p:cNvSpPr>
          <p:nvPr/>
        </p:nvSpPr>
        <p:spPr bwMode="auto">
          <a:xfrm>
            <a:off x="5532438" y="6091238"/>
            <a:ext cx="130175" cy="4191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58" name="Arc 94"/>
          <p:cNvSpPr>
            <a:spLocks/>
          </p:cNvSpPr>
          <p:nvPr/>
        </p:nvSpPr>
        <p:spPr bwMode="auto">
          <a:xfrm>
            <a:off x="5419725" y="6115050"/>
            <a:ext cx="122238" cy="393700"/>
          </a:xfrm>
          <a:custGeom>
            <a:avLst/>
            <a:gdLst>
              <a:gd name="G0" fmla="+- 21600 0 0"/>
              <a:gd name="G1" fmla="+- 98 0 0"/>
              <a:gd name="G2" fmla="+- 21600 0 0"/>
              <a:gd name="T0" fmla="*/ 21205 w 21600"/>
              <a:gd name="T1" fmla="*/ 21694 h 21694"/>
              <a:gd name="T2" fmla="*/ 0 w 21600"/>
              <a:gd name="T3" fmla="*/ 0 h 21694"/>
              <a:gd name="T4" fmla="*/ 21600 w 21600"/>
              <a:gd name="T5" fmla="*/ 98 h 21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94" fill="none" extrusionOk="0">
                <a:moveTo>
                  <a:pt x="21204" y="21694"/>
                </a:moveTo>
                <a:cubicBezTo>
                  <a:pt x="9431" y="21479"/>
                  <a:pt x="0" y="11873"/>
                  <a:pt x="0" y="98"/>
                </a:cubicBezTo>
                <a:cubicBezTo>
                  <a:pt x="-1" y="65"/>
                  <a:pt x="0" y="32"/>
                  <a:pt x="0" y="0"/>
                </a:cubicBezTo>
              </a:path>
              <a:path w="21600" h="21694" stroke="0" extrusionOk="0">
                <a:moveTo>
                  <a:pt x="21204" y="21694"/>
                </a:moveTo>
                <a:cubicBezTo>
                  <a:pt x="9431" y="21479"/>
                  <a:pt x="0" y="11873"/>
                  <a:pt x="0" y="98"/>
                </a:cubicBezTo>
                <a:cubicBezTo>
                  <a:pt x="-1" y="65"/>
                  <a:pt x="0" y="32"/>
                  <a:pt x="0" y="0"/>
                </a:cubicBezTo>
                <a:lnTo>
                  <a:pt x="21600" y="98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59" name="Arc 95"/>
          <p:cNvSpPr>
            <a:spLocks/>
          </p:cNvSpPr>
          <p:nvPr/>
        </p:nvSpPr>
        <p:spPr bwMode="auto">
          <a:xfrm>
            <a:off x="5419725" y="6091238"/>
            <a:ext cx="122238" cy="60325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485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485" y="21599"/>
                </a:moveTo>
                <a:cubicBezTo>
                  <a:pt x="9600" y="21536"/>
                  <a:pt x="0" y="11884"/>
                  <a:pt x="0" y="0"/>
                </a:cubicBezTo>
              </a:path>
              <a:path w="21600" h="21600" stroke="0" extrusionOk="0">
                <a:moveTo>
                  <a:pt x="21485" y="21599"/>
                </a:moveTo>
                <a:cubicBezTo>
                  <a:pt x="9600" y="21536"/>
                  <a:pt x="0" y="11884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0" name="Line 96"/>
          <p:cNvSpPr>
            <a:spLocks noChangeShapeType="1"/>
          </p:cNvSpPr>
          <p:nvPr/>
        </p:nvSpPr>
        <p:spPr bwMode="auto">
          <a:xfrm>
            <a:off x="5532438" y="1489075"/>
            <a:ext cx="1587" cy="46529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1" name="Line 97"/>
          <p:cNvSpPr>
            <a:spLocks noChangeShapeType="1"/>
          </p:cNvSpPr>
          <p:nvPr/>
        </p:nvSpPr>
        <p:spPr bwMode="auto">
          <a:xfrm>
            <a:off x="5532438" y="6516688"/>
            <a:ext cx="1587" cy="1031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364" name="Group 100"/>
          <p:cNvGrpSpPr>
            <a:grpSpLocks/>
          </p:cNvGrpSpPr>
          <p:nvPr/>
        </p:nvGrpSpPr>
        <p:grpSpPr bwMode="auto">
          <a:xfrm>
            <a:off x="4275138" y="4216400"/>
            <a:ext cx="85725" cy="84138"/>
            <a:chOff x="2693" y="2656"/>
            <a:chExt cx="54" cy="53"/>
          </a:xfrm>
        </p:grpSpPr>
        <p:sp>
          <p:nvSpPr>
            <p:cNvPr id="11362" name="Line 98"/>
            <p:cNvSpPr>
              <a:spLocks noChangeShapeType="1"/>
            </p:cNvSpPr>
            <p:nvPr/>
          </p:nvSpPr>
          <p:spPr bwMode="auto">
            <a:xfrm>
              <a:off x="2694" y="2656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3" name="Line 99"/>
            <p:cNvSpPr>
              <a:spLocks noChangeShapeType="1"/>
            </p:cNvSpPr>
            <p:nvPr/>
          </p:nvSpPr>
          <p:spPr bwMode="auto">
            <a:xfrm flipH="1">
              <a:off x="2693" y="2656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67" name="Group 103"/>
          <p:cNvGrpSpPr>
            <a:grpSpLocks/>
          </p:cNvGrpSpPr>
          <p:nvPr/>
        </p:nvGrpSpPr>
        <p:grpSpPr bwMode="auto">
          <a:xfrm>
            <a:off x="4533900" y="4216400"/>
            <a:ext cx="85725" cy="82550"/>
            <a:chOff x="2856" y="2656"/>
            <a:chExt cx="54" cy="52"/>
          </a:xfrm>
        </p:grpSpPr>
        <p:sp>
          <p:nvSpPr>
            <p:cNvPr id="11365" name="Line 101"/>
            <p:cNvSpPr>
              <a:spLocks noChangeShapeType="1"/>
            </p:cNvSpPr>
            <p:nvPr/>
          </p:nvSpPr>
          <p:spPr bwMode="auto">
            <a:xfrm>
              <a:off x="2857" y="2656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6" name="Line 102"/>
            <p:cNvSpPr>
              <a:spLocks noChangeShapeType="1"/>
            </p:cNvSpPr>
            <p:nvPr/>
          </p:nvSpPr>
          <p:spPr bwMode="auto">
            <a:xfrm flipH="1">
              <a:off x="2856" y="2656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68" name="Arc 104"/>
          <p:cNvSpPr>
            <a:spLocks/>
          </p:cNvSpPr>
          <p:nvPr/>
        </p:nvSpPr>
        <p:spPr bwMode="auto">
          <a:xfrm>
            <a:off x="5868988" y="6091238"/>
            <a:ext cx="122237" cy="60325"/>
          </a:xfrm>
          <a:custGeom>
            <a:avLst/>
            <a:gdLst>
              <a:gd name="G0" fmla="+- 115 0 0"/>
              <a:gd name="G1" fmla="+- 0 0 0"/>
              <a:gd name="G2" fmla="+- 21600 0 0"/>
              <a:gd name="T0" fmla="*/ 21715 w 21715"/>
              <a:gd name="T1" fmla="*/ 0 h 21600"/>
              <a:gd name="T2" fmla="*/ 0 w 21715"/>
              <a:gd name="T3" fmla="*/ 21600 h 21600"/>
              <a:gd name="T4" fmla="*/ 115 w 21715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15" h="21600" fill="none" extrusionOk="0">
                <a:moveTo>
                  <a:pt x="21715" y="0"/>
                </a:moveTo>
                <a:cubicBezTo>
                  <a:pt x="21715" y="11929"/>
                  <a:pt x="12044" y="21600"/>
                  <a:pt x="115" y="21600"/>
                </a:cubicBezTo>
                <a:cubicBezTo>
                  <a:pt x="76" y="21600"/>
                  <a:pt x="38" y="21599"/>
                  <a:pt x="0" y="21599"/>
                </a:cubicBezTo>
              </a:path>
              <a:path w="21715" h="21600" stroke="0" extrusionOk="0">
                <a:moveTo>
                  <a:pt x="21715" y="0"/>
                </a:moveTo>
                <a:cubicBezTo>
                  <a:pt x="21715" y="11929"/>
                  <a:pt x="12044" y="21600"/>
                  <a:pt x="115" y="21600"/>
                </a:cubicBezTo>
                <a:cubicBezTo>
                  <a:pt x="76" y="21600"/>
                  <a:pt x="38" y="21599"/>
                  <a:pt x="0" y="21599"/>
                </a:cubicBezTo>
                <a:lnTo>
                  <a:pt x="115" y="0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9" name="Arc 105"/>
          <p:cNvSpPr>
            <a:spLocks/>
          </p:cNvSpPr>
          <p:nvPr/>
        </p:nvSpPr>
        <p:spPr bwMode="auto">
          <a:xfrm>
            <a:off x="5859463" y="6091238"/>
            <a:ext cx="130175" cy="4191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0" name="Arc 106"/>
          <p:cNvSpPr>
            <a:spLocks/>
          </p:cNvSpPr>
          <p:nvPr/>
        </p:nvSpPr>
        <p:spPr bwMode="auto">
          <a:xfrm>
            <a:off x="5746750" y="6115050"/>
            <a:ext cx="122238" cy="393700"/>
          </a:xfrm>
          <a:custGeom>
            <a:avLst/>
            <a:gdLst>
              <a:gd name="G0" fmla="+- 21600 0 0"/>
              <a:gd name="G1" fmla="+- 98 0 0"/>
              <a:gd name="G2" fmla="+- 21600 0 0"/>
              <a:gd name="T0" fmla="*/ 21205 w 21600"/>
              <a:gd name="T1" fmla="*/ 21694 h 21694"/>
              <a:gd name="T2" fmla="*/ 0 w 21600"/>
              <a:gd name="T3" fmla="*/ 0 h 21694"/>
              <a:gd name="T4" fmla="*/ 21600 w 21600"/>
              <a:gd name="T5" fmla="*/ 98 h 21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94" fill="none" extrusionOk="0">
                <a:moveTo>
                  <a:pt x="21204" y="21694"/>
                </a:moveTo>
                <a:cubicBezTo>
                  <a:pt x="9431" y="21479"/>
                  <a:pt x="0" y="11873"/>
                  <a:pt x="0" y="98"/>
                </a:cubicBezTo>
                <a:cubicBezTo>
                  <a:pt x="-1" y="65"/>
                  <a:pt x="0" y="32"/>
                  <a:pt x="0" y="0"/>
                </a:cubicBezTo>
              </a:path>
              <a:path w="21600" h="21694" stroke="0" extrusionOk="0">
                <a:moveTo>
                  <a:pt x="21204" y="21694"/>
                </a:moveTo>
                <a:cubicBezTo>
                  <a:pt x="9431" y="21479"/>
                  <a:pt x="0" y="11873"/>
                  <a:pt x="0" y="98"/>
                </a:cubicBezTo>
                <a:cubicBezTo>
                  <a:pt x="-1" y="65"/>
                  <a:pt x="0" y="32"/>
                  <a:pt x="0" y="0"/>
                </a:cubicBezTo>
                <a:lnTo>
                  <a:pt x="21600" y="98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1" name="Arc 107"/>
          <p:cNvSpPr>
            <a:spLocks/>
          </p:cNvSpPr>
          <p:nvPr/>
        </p:nvSpPr>
        <p:spPr bwMode="auto">
          <a:xfrm>
            <a:off x="5746750" y="6091238"/>
            <a:ext cx="122238" cy="60325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485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485" y="21599"/>
                </a:moveTo>
                <a:cubicBezTo>
                  <a:pt x="9600" y="21536"/>
                  <a:pt x="0" y="11884"/>
                  <a:pt x="0" y="0"/>
                </a:cubicBezTo>
              </a:path>
              <a:path w="21600" h="21600" stroke="0" extrusionOk="0">
                <a:moveTo>
                  <a:pt x="21485" y="21599"/>
                </a:moveTo>
                <a:cubicBezTo>
                  <a:pt x="9600" y="21536"/>
                  <a:pt x="0" y="11884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2" name="Line 108"/>
          <p:cNvSpPr>
            <a:spLocks noChangeShapeType="1"/>
          </p:cNvSpPr>
          <p:nvPr/>
        </p:nvSpPr>
        <p:spPr bwMode="auto">
          <a:xfrm>
            <a:off x="5859463" y="1489075"/>
            <a:ext cx="1587" cy="46529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3" name="Line 109"/>
          <p:cNvSpPr>
            <a:spLocks noChangeShapeType="1"/>
          </p:cNvSpPr>
          <p:nvPr/>
        </p:nvSpPr>
        <p:spPr bwMode="auto">
          <a:xfrm>
            <a:off x="5859463" y="6516688"/>
            <a:ext cx="1587" cy="1031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376" name="Group 112"/>
          <p:cNvGrpSpPr>
            <a:grpSpLocks/>
          </p:cNvGrpSpPr>
          <p:nvPr/>
        </p:nvGrpSpPr>
        <p:grpSpPr bwMode="auto">
          <a:xfrm>
            <a:off x="4689475" y="4216400"/>
            <a:ext cx="85725" cy="84138"/>
            <a:chOff x="2954" y="2656"/>
            <a:chExt cx="54" cy="53"/>
          </a:xfrm>
        </p:grpSpPr>
        <p:sp>
          <p:nvSpPr>
            <p:cNvPr id="11374" name="Line 110"/>
            <p:cNvSpPr>
              <a:spLocks noChangeShapeType="1"/>
            </p:cNvSpPr>
            <p:nvPr/>
          </p:nvSpPr>
          <p:spPr bwMode="auto">
            <a:xfrm>
              <a:off x="2954" y="2656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5" name="Line 111"/>
            <p:cNvSpPr>
              <a:spLocks noChangeShapeType="1"/>
            </p:cNvSpPr>
            <p:nvPr/>
          </p:nvSpPr>
          <p:spPr bwMode="auto">
            <a:xfrm flipH="1">
              <a:off x="2954" y="2656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79" name="Group 115"/>
          <p:cNvGrpSpPr>
            <a:grpSpLocks/>
          </p:cNvGrpSpPr>
          <p:nvPr/>
        </p:nvGrpSpPr>
        <p:grpSpPr bwMode="auto">
          <a:xfrm>
            <a:off x="4275138" y="4540250"/>
            <a:ext cx="85725" cy="84138"/>
            <a:chOff x="2693" y="2860"/>
            <a:chExt cx="54" cy="53"/>
          </a:xfrm>
        </p:grpSpPr>
        <p:sp>
          <p:nvSpPr>
            <p:cNvPr id="11377" name="Line 113"/>
            <p:cNvSpPr>
              <a:spLocks noChangeShapeType="1"/>
            </p:cNvSpPr>
            <p:nvPr/>
          </p:nvSpPr>
          <p:spPr bwMode="auto">
            <a:xfrm>
              <a:off x="2694" y="2860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8" name="Line 114"/>
            <p:cNvSpPr>
              <a:spLocks noChangeShapeType="1"/>
            </p:cNvSpPr>
            <p:nvPr/>
          </p:nvSpPr>
          <p:spPr bwMode="auto">
            <a:xfrm flipH="1">
              <a:off x="2693" y="2860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80" name="Arc 116"/>
          <p:cNvSpPr>
            <a:spLocks/>
          </p:cNvSpPr>
          <p:nvPr/>
        </p:nvSpPr>
        <p:spPr bwMode="auto">
          <a:xfrm>
            <a:off x="6186488" y="6091238"/>
            <a:ext cx="112712" cy="6032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81" name="Arc 117"/>
          <p:cNvSpPr>
            <a:spLocks/>
          </p:cNvSpPr>
          <p:nvPr/>
        </p:nvSpPr>
        <p:spPr bwMode="auto">
          <a:xfrm>
            <a:off x="6169025" y="6091238"/>
            <a:ext cx="130175" cy="4191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82" name="Arc 118"/>
          <p:cNvSpPr>
            <a:spLocks/>
          </p:cNvSpPr>
          <p:nvPr/>
        </p:nvSpPr>
        <p:spPr bwMode="auto">
          <a:xfrm>
            <a:off x="6056313" y="6115050"/>
            <a:ext cx="130175" cy="393700"/>
          </a:xfrm>
          <a:custGeom>
            <a:avLst/>
            <a:gdLst>
              <a:gd name="G0" fmla="+- 21600 0 0"/>
              <a:gd name="G1" fmla="+- 100 0 0"/>
              <a:gd name="G2" fmla="+- 21600 0 0"/>
              <a:gd name="T0" fmla="*/ 21600 w 21600"/>
              <a:gd name="T1" fmla="*/ 21700 h 21700"/>
              <a:gd name="T2" fmla="*/ 0 w 21600"/>
              <a:gd name="T3" fmla="*/ 0 h 21700"/>
              <a:gd name="T4" fmla="*/ 21600 w 21600"/>
              <a:gd name="T5" fmla="*/ 100 h 21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700" fill="none" extrusionOk="0">
                <a:moveTo>
                  <a:pt x="21600" y="21700"/>
                </a:moveTo>
                <a:cubicBezTo>
                  <a:pt x="9670" y="21700"/>
                  <a:pt x="0" y="12029"/>
                  <a:pt x="0" y="100"/>
                </a:cubicBezTo>
                <a:cubicBezTo>
                  <a:pt x="-1" y="66"/>
                  <a:pt x="0" y="33"/>
                  <a:pt x="0" y="0"/>
                </a:cubicBezTo>
              </a:path>
              <a:path w="21600" h="21700" stroke="0" extrusionOk="0">
                <a:moveTo>
                  <a:pt x="21600" y="21700"/>
                </a:moveTo>
                <a:cubicBezTo>
                  <a:pt x="9670" y="21700"/>
                  <a:pt x="0" y="12029"/>
                  <a:pt x="0" y="100"/>
                </a:cubicBezTo>
                <a:cubicBezTo>
                  <a:pt x="-1" y="66"/>
                  <a:pt x="0" y="33"/>
                  <a:pt x="0" y="0"/>
                </a:cubicBezTo>
                <a:lnTo>
                  <a:pt x="21600" y="100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83" name="Arc 119"/>
          <p:cNvSpPr>
            <a:spLocks/>
          </p:cNvSpPr>
          <p:nvPr/>
        </p:nvSpPr>
        <p:spPr bwMode="auto">
          <a:xfrm>
            <a:off x="6056313" y="6091238"/>
            <a:ext cx="130175" cy="60325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84" name="Line 120"/>
          <p:cNvSpPr>
            <a:spLocks noChangeShapeType="1"/>
          </p:cNvSpPr>
          <p:nvPr/>
        </p:nvSpPr>
        <p:spPr bwMode="auto">
          <a:xfrm>
            <a:off x="6169025" y="1489075"/>
            <a:ext cx="1588" cy="46529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85" name="Line 121"/>
          <p:cNvSpPr>
            <a:spLocks noChangeShapeType="1"/>
          </p:cNvSpPr>
          <p:nvPr/>
        </p:nvSpPr>
        <p:spPr bwMode="auto">
          <a:xfrm>
            <a:off x="6169025" y="6516688"/>
            <a:ext cx="1588" cy="1031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86" name="Arc 122"/>
          <p:cNvSpPr>
            <a:spLocks/>
          </p:cNvSpPr>
          <p:nvPr/>
        </p:nvSpPr>
        <p:spPr bwMode="auto">
          <a:xfrm>
            <a:off x="6496050" y="6091238"/>
            <a:ext cx="112713" cy="6032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87" name="Arc 123"/>
          <p:cNvSpPr>
            <a:spLocks/>
          </p:cNvSpPr>
          <p:nvPr/>
        </p:nvSpPr>
        <p:spPr bwMode="auto">
          <a:xfrm>
            <a:off x="6486525" y="6091238"/>
            <a:ext cx="123825" cy="419100"/>
          </a:xfrm>
          <a:custGeom>
            <a:avLst/>
            <a:gdLst>
              <a:gd name="G0" fmla="+- 420 0 0"/>
              <a:gd name="G1" fmla="+- 0 0 0"/>
              <a:gd name="G2" fmla="+- 21600 0 0"/>
              <a:gd name="T0" fmla="*/ 22020 w 22020"/>
              <a:gd name="T1" fmla="*/ 0 h 21600"/>
              <a:gd name="T2" fmla="*/ 0 w 22020"/>
              <a:gd name="T3" fmla="*/ 21596 h 21600"/>
              <a:gd name="T4" fmla="*/ 420 w 2202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020" h="21600" fill="none" extrusionOk="0">
                <a:moveTo>
                  <a:pt x="22020" y="0"/>
                </a:moveTo>
                <a:cubicBezTo>
                  <a:pt x="22020" y="11929"/>
                  <a:pt x="12349" y="21600"/>
                  <a:pt x="420" y="21600"/>
                </a:cubicBezTo>
                <a:cubicBezTo>
                  <a:pt x="279" y="21600"/>
                  <a:pt x="139" y="21598"/>
                  <a:pt x="0" y="21595"/>
                </a:cubicBezTo>
              </a:path>
              <a:path w="22020" h="21600" stroke="0" extrusionOk="0">
                <a:moveTo>
                  <a:pt x="22020" y="0"/>
                </a:moveTo>
                <a:cubicBezTo>
                  <a:pt x="22020" y="11929"/>
                  <a:pt x="12349" y="21600"/>
                  <a:pt x="420" y="21600"/>
                </a:cubicBezTo>
                <a:cubicBezTo>
                  <a:pt x="279" y="21600"/>
                  <a:pt x="139" y="21598"/>
                  <a:pt x="0" y="21595"/>
                </a:cubicBezTo>
                <a:lnTo>
                  <a:pt x="420" y="0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88" name="Arc 124"/>
          <p:cNvSpPr>
            <a:spLocks/>
          </p:cNvSpPr>
          <p:nvPr/>
        </p:nvSpPr>
        <p:spPr bwMode="auto">
          <a:xfrm>
            <a:off x="6365875" y="6115050"/>
            <a:ext cx="130175" cy="393700"/>
          </a:xfrm>
          <a:custGeom>
            <a:avLst/>
            <a:gdLst>
              <a:gd name="G0" fmla="+- 21600 0 0"/>
              <a:gd name="G1" fmla="+- 100 0 0"/>
              <a:gd name="G2" fmla="+- 21600 0 0"/>
              <a:gd name="T0" fmla="*/ 21600 w 21600"/>
              <a:gd name="T1" fmla="*/ 21700 h 21700"/>
              <a:gd name="T2" fmla="*/ 0 w 21600"/>
              <a:gd name="T3" fmla="*/ 0 h 21700"/>
              <a:gd name="T4" fmla="*/ 21600 w 21600"/>
              <a:gd name="T5" fmla="*/ 100 h 21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700" fill="none" extrusionOk="0">
                <a:moveTo>
                  <a:pt x="21600" y="21700"/>
                </a:moveTo>
                <a:cubicBezTo>
                  <a:pt x="9670" y="21700"/>
                  <a:pt x="0" y="12029"/>
                  <a:pt x="0" y="100"/>
                </a:cubicBezTo>
                <a:cubicBezTo>
                  <a:pt x="-1" y="66"/>
                  <a:pt x="0" y="33"/>
                  <a:pt x="0" y="0"/>
                </a:cubicBezTo>
              </a:path>
              <a:path w="21600" h="21700" stroke="0" extrusionOk="0">
                <a:moveTo>
                  <a:pt x="21600" y="21700"/>
                </a:moveTo>
                <a:cubicBezTo>
                  <a:pt x="9670" y="21700"/>
                  <a:pt x="0" y="12029"/>
                  <a:pt x="0" y="100"/>
                </a:cubicBezTo>
                <a:cubicBezTo>
                  <a:pt x="-1" y="66"/>
                  <a:pt x="0" y="33"/>
                  <a:pt x="0" y="0"/>
                </a:cubicBezTo>
                <a:lnTo>
                  <a:pt x="21600" y="100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89" name="Arc 125"/>
          <p:cNvSpPr>
            <a:spLocks/>
          </p:cNvSpPr>
          <p:nvPr/>
        </p:nvSpPr>
        <p:spPr bwMode="auto">
          <a:xfrm>
            <a:off x="6365875" y="6091238"/>
            <a:ext cx="130175" cy="60325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90" name="Line 126"/>
          <p:cNvSpPr>
            <a:spLocks noChangeShapeType="1"/>
          </p:cNvSpPr>
          <p:nvPr/>
        </p:nvSpPr>
        <p:spPr bwMode="auto">
          <a:xfrm>
            <a:off x="6496050" y="1489075"/>
            <a:ext cx="1588" cy="46529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91" name="Line 127"/>
          <p:cNvSpPr>
            <a:spLocks noChangeShapeType="1"/>
          </p:cNvSpPr>
          <p:nvPr/>
        </p:nvSpPr>
        <p:spPr bwMode="auto">
          <a:xfrm>
            <a:off x="6496050" y="6516688"/>
            <a:ext cx="1588" cy="1031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95" name="Line 131"/>
          <p:cNvSpPr>
            <a:spLocks noChangeShapeType="1"/>
          </p:cNvSpPr>
          <p:nvPr/>
        </p:nvSpPr>
        <p:spPr bwMode="auto">
          <a:xfrm>
            <a:off x="4981575" y="2817813"/>
            <a:ext cx="2746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96" name="Line 132"/>
          <p:cNvSpPr>
            <a:spLocks noChangeShapeType="1"/>
          </p:cNvSpPr>
          <p:nvPr/>
        </p:nvSpPr>
        <p:spPr bwMode="auto">
          <a:xfrm>
            <a:off x="4981575" y="3090863"/>
            <a:ext cx="292100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97" name="Line 133"/>
          <p:cNvSpPr>
            <a:spLocks noChangeShapeType="1"/>
          </p:cNvSpPr>
          <p:nvPr/>
        </p:nvSpPr>
        <p:spPr bwMode="auto">
          <a:xfrm flipV="1">
            <a:off x="4981575" y="2817813"/>
            <a:ext cx="1588" cy="273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98" name="Arc 134"/>
          <p:cNvSpPr>
            <a:spLocks/>
          </p:cNvSpPr>
          <p:nvPr/>
        </p:nvSpPr>
        <p:spPr bwMode="auto">
          <a:xfrm>
            <a:off x="5257800" y="2817813"/>
            <a:ext cx="138113" cy="146050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78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2" y="0"/>
                  <a:pt x="21553" y="9596"/>
                  <a:pt x="21620" y="21478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2" y="0"/>
                  <a:pt x="21553" y="9596"/>
                  <a:pt x="21620" y="21478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99" name="Arc 135"/>
          <p:cNvSpPr>
            <a:spLocks/>
          </p:cNvSpPr>
          <p:nvPr/>
        </p:nvSpPr>
        <p:spPr bwMode="auto">
          <a:xfrm>
            <a:off x="5257800" y="2825750"/>
            <a:ext cx="130175" cy="138113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79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3" y="0"/>
                  <a:pt x="21554" y="9597"/>
                  <a:pt x="21620" y="21479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3" y="0"/>
                  <a:pt x="21554" y="9597"/>
                  <a:pt x="21620" y="21479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0" name="Arc 136"/>
          <p:cNvSpPr>
            <a:spLocks/>
          </p:cNvSpPr>
          <p:nvPr/>
        </p:nvSpPr>
        <p:spPr bwMode="auto">
          <a:xfrm>
            <a:off x="5257800" y="2944813"/>
            <a:ext cx="138113" cy="146050"/>
          </a:xfrm>
          <a:custGeom>
            <a:avLst/>
            <a:gdLst>
              <a:gd name="G0" fmla="+- 22 0 0"/>
              <a:gd name="G1" fmla="+- 122 0 0"/>
              <a:gd name="G2" fmla="+- 21600 0 0"/>
              <a:gd name="T0" fmla="*/ 21622 w 21622"/>
              <a:gd name="T1" fmla="*/ 0 h 21722"/>
              <a:gd name="T2" fmla="*/ 0 w 21622"/>
              <a:gd name="T3" fmla="*/ 21722 h 21722"/>
              <a:gd name="T4" fmla="*/ 22 w 21622"/>
              <a:gd name="T5" fmla="*/ 122 h 2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2" fill="none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</a:path>
              <a:path w="21622" h="21722" stroke="0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  <a:lnTo>
                  <a:pt x="22" y="1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01" name="Arc 137"/>
          <p:cNvSpPr>
            <a:spLocks/>
          </p:cNvSpPr>
          <p:nvPr/>
        </p:nvSpPr>
        <p:spPr bwMode="auto">
          <a:xfrm>
            <a:off x="5257800" y="2946400"/>
            <a:ext cx="130175" cy="138113"/>
          </a:xfrm>
          <a:custGeom>
            <a:avLst/>
            <a:gdLst>
              <a:gd name="G0" fmla="+- 22 0 0"/>
              <a:gd name="G1" fmla="+- 121 0 0"/>
              <a:gd name="G2" fmla="+- 21600 0 0"/>
              <a:gd name="T0" fmla="*/ 21622 w 21622"/>
              <a:gd name="T1" fmla="*/ 0 h 21721"/>
              <a:gd name="T2" fmla="*/ 0 w 21622"/>
              <a:gd name="T3" fmla="*/ 21721 h 21721"/>
              <a:gd name="T4" fmla="*/ 22 w 21622"/>
              <a:gd name="T5" fmla="*/ 121 h 21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1" fill="none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</a:path>
              <a:path w="21622" h="21721" stroke="0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  <a:lnTo>
                  <a:pt x="22" y="121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2" name="Line 138"/>
          <p:cNvSpPr>
            <a:spLocks noChangeShapeType="1"/>
          </p:cNvSpPr>
          <p:nvPr/>
        </p:nvSpPr>
        <p:spPr bwMode="auto">
          <a:xfrm>
            <a:off x="5376863" y="2954338"/>
            <a:ext cx="1858962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03" name="Line 139"/>
          <p:cNvSpPr>
            <a:spLocks noChangeShapeType="1"/>
          </p:cNvSpPr>
          <p:nvPr/>
        </p:nvSpPr>
        <p:spPr bwMode="auto">
          <a:xfrm>
            <a:off x="4981575" y="3141663"/>
            <a:ext cx="2746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04" name="Line 140"/>
          <p:cNvSpPr>
            <a:spLocks noChangeShapeType="1"/>
          </p:cNvSpPr>
          <p:nvPr/>
        </p:nvSpPr>
        <p:spPr bwMode="auto">
          <a:xfrm>
            <a:off x="4981575" y="3414713"/>
            <a:ext cx="292100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05" name="Line 141"/>
          <p:cNvSpPr>
            <a:spLocks noChangeShapeType="1"/>
          </p:cNvSpPr>
          <p:nvPr/>
        </p:nvSpPr>
        <p:spPr bwMode="auto">
          <a:xfrm flipV="1">
            <a:off x="4981575" y="3141663"/>
            <a:ext cx="1588" cy="273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06" name="Arc 142"/>
          <p:cNvSpPr>
            <a:spLocks/>
          </p:cNvSpPr>
          <p:nvPr/>
        </p:nvSpPr>
        <p:spPr bwMode="auto">
          <a:xfrm>
            <a:off x="5257800" y="3141663"/>
            <a:ext cx="138113" cy="146050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78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2" y="0"/>
                  <a:pt x="21553" y="9596"/>
                  <a:pt x="21620" y="21478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2" y="0"/>
                  <a:pt x="21553" y="9596"/>
                  <a:pt x="21620" y="21478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07" name="Arc 143"/>
          <p:cNvSpPr>
            <a:spLocks/>
          </p:cNvSpPr>
          <p:nvPr/>
        </p:nvSpPr>
        <p:spPr bwMode="auto">
          <a:xfrm>
            <a:off x="5257800" y="3149600"/>
            <a:ext cx="130175" cy="138113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79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3" y="0"/>
                  <a:pt x="21554" y="9597"/>
                  <a:pt x="21620" y="21479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3" y="0"/>
                  <a:pt x="21554" y="9597"/>
                  <a:pt x="21620" y="21479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8" name="Arc 144"/>
          <p:cNvSpPr>
            <a:spLocks/>
          </p:cNvSpPr>
          <p:nvPr/>
        </p:nvSpPr>
        <p:spPr bwMode="auto">
          <a:xfrm>
            <a:off x="5257800" y="3278188"/>
            <a:ext cx="138113" cy="153987"/>
          </a:xfrm>
          <a:custGeom>
            <a:avLst/>
            <a:gdLst>
              <a:gd name="G0" fmla="+- 23 0 0"/>
              <a:gd name="G1" fmla="+- 0 0 0"/>
              <a:gd name="G2" fmla="+- 21600 0 0"/>
              <a:gd name="T0" fmla="*/ 21623 w 21623"/>
              <a:gd name="T1" fmla="*/ 0 h 21600"/>
              <a:gd name="T2" fmla="*/ 0 w 21623"/>
              <a:gd name="T3" fmla="*/ 21600 h 21600"/>
              <a:gd name="T4" fmla="*/ 23 w 21623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3" h="21600" fill="none" extrusionOk="0">
                <a:moveTo>
                  <a:pt x="21623" y="0"/>
                </a:moveTo>
                <a:cubicBezTo>
                  <a:pt x="21623" y="11929"/>
                  <a:pt x="11952" y="21600"/>
                  <a:pt x="23" y="21600"/>
                </a:cubicBezTo>
                <a:cubicBezTo>
                  <a:pt x="15" y="21600"/>
                  <a:pt x="7" y="21599"/>
                  <a:pt x="0" y="21599"/>
                </a:cubicBezTo>
              </a:path>
              <a:path w="21623" h="21600" stroke="0" extrusionOk="0">
                <a:moveTo>
                  <a:pt x="21623" y="0"/>
                </a:moveTo>
                <a:cubicBezTo>
                  <a:pt x="21623" y="11929"/>
                  <a:pt x="11952" y="21600"/>
                  <a:pt x="23" y="21600"/>
                </a:cubicBezTo>
                <a:cubicBezTo>
                  <a:pt x="15" y="21600"/>
                  <a:pt x="7" y="21599"/>
                  <a:pt x="0" y="21599"/>
                </a:cubicBezTo>
                <a:lnTo>
                  <a:pt x="2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09" name="Arc 145"/>
          <p:cNvSpPr>
            <a:spLocks/>
          </p:cNvSpPr>
          <p:nvPr/>
        </p:nvSpPr>
        <p:spPr bwMode="auto">
          <a:xfrm>
            <a:off x="5257800" y="3278188"/>
            <a:ext cx="130175" cy="146050"/>
          </a:xfrm>
          <a:custGeom>
            <a:avLst/>
            <a:gdLst>
              <a:gd name="G0" fmla="+- 23 0 0"/>
              <a:gd name="G1" fmla="+- 0 0 0"/>
              <a:gd name="G2" fmla="+- 21600 0 0"/>
              <a:gd name="T0" fmla="*/ 21623 w 21623"/>
              <a:gd name="T1" fmla="*/ 0 h 21600"/>
              <a:gd name="T2" fmla="*/ 0 w 21623"/>
              <a:gd name="T3" fmla="*/ 21600 h 21600"/>
              <a:gd name="T4" fmla="*/ 23 w 21623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3" h="21600" fill="none" extrusionOk="0">
                <a:moveTo>
                  <a:pt x="21623" y="0"/>
                </a:moveTo>
                <a:cubicBezTo>
                  <a:pt x="21623" y="11929"/>
                  <a:pt x="11952" y="21600"/>
                  <a:pt x="23" y="21600"/>
                </a:cubicBezTo>
                <a:cubicBezTo>
                  <a:pt x="15" y="21600"/>
                  <a:pt x="7" y="21599"/>
                  <a:pt x="0" y="21599"/>
                </a:cubicBezTo>
              </a:path>
              <a:path w="21623" h="21600" stroke="0" extrusionOk="0">
                <a:moveTo>
                  <a:pt x="21623" y="0"/>
                </a:moveTo>
                <a:cubicBezTo>
                  <a:pt x="21623" y="11929"/>
                  <a:pt x="11952" y="21600"/>
                  <a:pt x="23" y="21600"/>
                </a:cubicBezTo>
                <a:cubicBezTo>
                  <a:pt x="15" y="21600"/>
                  <a:pt x="7" y="21599"/>
                  <a:pt x="0" y="21599"/>
                </a:cubicBezTo>
                <a:lnTo>
                  <a:pt x="23" y="0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10" name="Line 146"/>
          <p:cNvSpPr>
            <a:spLocks noChangeShapeType="1"/>
          </p:cNvSpPr>
          <p:nvPr/>
        </p:nvSpPr>
        <p:spPr bwMode="auto">
          <a:xfrm>
            <a:off x="5376863" y="3278188"/>
            <a:ext cx="1893887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11" name="Line 147"/>
          <p:cNvSpPr>
            <a:spLocks noChangeShapeType="1"/>
          </p:cNvSpPr>
          <p:nvPr/>
        </p:nvSpPr>
        <p:spPr bwMode="auto">
          <a:xfrm>
            <a:off x="4981575" y="3465513"/>
            <a:ext cx="2746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12" name="Line 148"/>
          <p:cNvSpPr>
            <a:spLocks noChangeShapeType="1"/>
          </p:cNvSpPr>
          <p:nvPr/>
        </p:nvSpPr>
        <p:spPr bwMode="auto">
          <a:xfrm>
            <a:off x="4981575" y="3738563"/>
            <a:ext cx="292100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13" name="Line 149"/>
          <p:cNvSpPr>
            <a:spLocks noChangeShapeType="1"/>
          </p:cNvSpPr>
          <p:nvPr/>
        </p:nvSpPr>
        <p:spPr bwMode="auto">
          <a:xfrm flipV="1">
            <a:off x="4981575" y="3465513"/>
            <a:ext cx="1588" cy="273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14" name="Arc 150"/>
          <p:cNvSpPr>
            <a:spLocks/>
          </p:cNvSpPr>
          <p:nvPr/>
        </p:nvSpPr>
        <p:spPr bwMode="auto">
          <a:xfrm>
            <a:off x="5257800" y="3465513"/>
            <a:ext cx="138113" cy="146050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78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2" y="0"/>
                  <a:pt x="21553" y="9596"/>
                  <a:pt x="21620" y="21478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2" y="0"/>
                  <a:pt x="21553" y="9596"/>
                  <a:pt x="21620" y="21478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15" name="Arc 151"/>
          <p:cNvSpPr>
            <a:spLocks/>
          </p:cNvSpPr>
          <p:nvPr/>
        </p:nvSpPr>
        <p:spPr bwMode="auto">
          <a:xfrm>
            <a:off x="5257800" y="3473450"/>
            <a:ext cx="130175" cy="138113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79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3" y="0"/>
                  <a:pt x="21554" y="9597"/>
                  <a:pt x="21620" y="21479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3" y="0"/>
                  <a:pt x="21554" y="9597"/>
                  <a:pt x="21620" y="21479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16" name="Arc 152"/>
          <p:cNvSpPr>
            <a:spLocks/>
          </p:cNvSpPr>
          <p:nvPr/>
        </p:nvSpPr>
        <p:spPr bwMode="auto">
          <a:xfrm>
            <a:off x="5257800" y="3602038"/>
            <a:ext cx="138113" cy="153987"/>
          </a:xfrm>
          <a:custGeom>
            <a:avLst/>
            <a:gdLst>
              <a:gd name="G0" fmla="+- 23 0 0"/>
              <a:gd name="G1" fmla="+- 0 0 0"/>
              <a:gd name="G2" fmla="+- 21600 0 0"/>
              <a:gd name="T0" fmla="*/ 21623 w 21623"/>
              <a:gd name="T1" fmla="*/ 0 h 21600"/>
              <a:gd name="T2" fmla="*/ 0 w 21623"/>
              <a:gd name="T3" fmla="*/ 21600 h 21600"/>
              <a:gd name="T4" fmla="*/ 23 w 21623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3" h="21600" fill="none" extrusionOk="0">
                <a:moveTo>
                  <a:pt x="21623" y="0"/>
                </a:moveTo>
                <a:cubicBezTo>
                  <a:pt x="21623" y="11929"/>
                  <a:pt x="11952" y="21600"/>
                  <a:pt x="23" y="21600"/>
                </a:cubicBezTo>
                <a:cubicBezTo>
                  <a:pt x="15" y="21600"/>
                  <a:pt x="7" y="21599"/>
                  <a:pt x="0" y="21599"/>
                </a:cubicBezTo>
              </a:path>
              <a:path w="21623" h="21600" stroke="0" extrusionOk="0">
                <a:moveTo>
                  <a:pt x="21623" y="0"/>
                </a:moveTo>
                <a:cubicBezTo>
                  <a:pt x="21623" y="11929"/>
                  <a:pt x="11952" y="21600"/>
                  <a:pt x="23" y="21600"/>
                </a:cubicBezTo>
                <a:cubicBezTo>
                  <a:pt x="15" y="21600"/>
                  <a:pt x="7" y="21599"/>
                  <a:pt x="0" y="21599"/>
                </a:cubicBezTo>
                <a:lnTo>
                  <a:pt x="2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17" name="Arc 153"/>
          <p:cNvSpPr>
            <a:spLocks/>
          </p:cNvSpPr>
          <p:nvPr/>
        </p:nvSpPr>
        <p:spPr bwMode="auto">
          <a:xfrm>
            <a:off x="5257800" y="3602038"/>
            <a:ext cx="130175" cy="146050"/>
          </a:xfrm>
          <a:custGeom>
            <a:avLst/>
            <a:gdLst>
              <a:gd name="G0" fmla="+- 23 0 0"/>
              <a:gd name="G1" fmla="+- 0 0 0"/>
              <a:gd name="G2" fmla="+- 21600 0 0"/>
              <a:gd name="T0" fmla="*/ 21623 w 21623"/>
              <a:gd name="T1" fmla="*/ 0 h 21600"/>
              <a:gd name="T2" fmla="*/ 0 w 21623"/>
              <a:gd name="T3" fmla="*/ 21600 h 21600"/>
              <a:gd name="T4" fmla="*/ 23 w 21623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3" h="21600" fill="none" extrusionOk="0">
                <a:moveTo>
                  <a:pt x="21623" y="0"/>
                </a:moveTo>
                <a:cubicBezTo>
                  <a:pt x="21623" y="11929"/>
                  <a:pt x="11952" y="21600"/>
                  <a:pt x="23" y="21600"/>
                </a:cubicBezTo>
                <a:cubicBezTo>
                  <a:pt x="15" y="21600"/>
                  <a:pt x="7" y="21599"/>
                  <a:pt x="0" y="21599"/>
                </a:cubicBezTo>
              </a:path>
              <a:path w="21623" h="21600" stroke="0" extrusionOk="0">
                <a:moveTo>
                  <a:pt x="21623" y="0"/>
                </a:moveTo>
                <a:cubicBezTo>
                  <a:pt x="21623" y="11929"/>
                  <a:pt x="11952" y="21600"/>
                  <a:pt x="23" y="21600"/>
                </a:cubicBezTo>
                <a:cubicBezTo>
                  <a:pt x="15" y="21600"/>
                  <a:pt x="7" y="21599"/>
                  <a:pt x="0" y="21599"/>
                </a:cubicBezTo>
                <a:lnTo>
                  <a:pt x="23" y="0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18" name="Line 154"/>
          <p:cNvSpPr>
            <a:spLocks noChangeShapeType="1"/>
          </p:cNvSpPr>
          <p:nvPr/>
        </p:nvSpPr>
        <p:spPr bwMode="auto">
          <a:xfrm>
            <a:off x="5376863" y="3602038"/>
            <a:ext cx="1893887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19" name="Line 155"/>
          <p:cNvSpPr>
            <a:spLocks noChangeShapeType="1"/>
          </p:cNvSpPr>
          <p:nvPr/>
        </p:nvSpPr>
        <p:spPr bwMode="auto">
          <a:xfrm>
            <a:off x="4981575" y="3789363"/>
            <a:ext cx="2746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20" name="Line 156"/>
          <p:cNvSpPr>
            <a:spLocks noChangeShapeType="1"/>
          </p:cNvSpPr>
          <p:nvPr/>
        </p:nvSpPr>
        <p:spPr bwMode="auto">
          <a:xfrm>
            <a:off x="4981575" y="4062413"/>
            <a:ext cx="292100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21" name="Line 157"/>
          <p:cNvSpPr>
            <a:spLocks noChangeShapeType="1"/>
          </p:cNvSpPr>
          <p:nvPr/>
        </p:nvSpPr>
        <p:spPr bwMode="auto">
          <a:xfrm flipV="1">
            <a:off x="4981575" y="3789363"/>
            <a:ext cx="1588" cy="273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22" name="Arc 158"/>
          <p:cNvSpPr>
            <a:spLocks/>
          </p:cNvSpPr>
          <p:nvPr/>
        </p:nvSpPr>
        <p:spPr bwMode="auto">
          <a:xfrm>
            <a:off x="5257800" y="3789363"/>
            <a:ext cx="138113" cy="146050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78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2" y="0"/>
                  <a:pt x="21553" y="9596"/>
                  <a:pt x="21620" y="21478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2" y="0"/>
                  <a:pt x="21553" y="9596"/>
                  <a:pt x="21620" y="21478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23" name="Arc 159"/>
          <p:cNvSpPr>
            <a:spLocks/>
          </p:cNvSpPr>
          <p:nvPr/>
        </p:nvSpPr>
        <p:spPr bwMode="auto">
          <a:xfrm>
            <a:off x="5257800" y="3797300"/>
            <a:ext cx="130175" cy="138113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79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3" y="0"/>
                  <a:pt x="21554" y="9597"/>
                  <a:pt x="21620" y="21479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3" y="0"/>
                  <a:pt x="21554" y="9597"/>
                  <a:pt x="21620" y="21479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24" name="Arc 160"/>
          <p:cNvSpPr>
            <a:spLocks/>
          </p:cNvSpPr>
          <p:nvPr/>
        </p:nvSpPr>
        <p:spPr bwMode="auto">
          <a:xfrm>
            <a:off x="5257800" y="3933825"/>
            <a:ext cx="138113" cy="146050"/>
          </a:xfrm>
          <a:custGeom>
            <a:avLst/>
            <a:gdLst>
              <a:gd name="G0" fmla="+- 22 0 0"/>
              <a:gd name="G1" fmla="+- 122 0 0"/>
              <a:gd name="G2" fmla="+- 21600 0 0"/>
              <a:gd name="T0" fmla="*/ 21622 w 21622"/>
              <a:gd name="T1" fmla="*/ 0 h 21722"/>
              <a:gd name="T2" fmla="*/ 0 w 21622"/>
              <a:gd name="T3" fmla="*/ 21722 h 21722"/>
              <a:gd name="T4" fmla="*/ 22 w 21622"/>
              <a:gd name="T5" fmla="*/ 122 h 2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2" fill="none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</a:path>
              <a:path w="21622" h="21722" stroke="0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  <a:lnTo>
                  <a:pt x="22" y="1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25" name="Arc 161"/>
          <p:cNvSpPr>
            <a:spLocks/>
          </p:cNvSpPr>
          <p:nvPr/>
        </p:nvSpPr>
        <p:spPr bwMode="auto">
          <a:xfrm>
            <a:off x="5257800" y="3935413"/>
            <a:ext cx="130175" cy="138112"/>
          </a:xfrm>
          <a:custGeom>
            <a:avLst/>
            <a:gdLst>
              <a:gd name="G0" fmla="+- 22 0 0"/>
              <a:gd name="G1" fmla="+- 121 0 0"/>
              <a:gd name="G2" fmla="+- 21600 0 0"/>
              <a:gd name="T0" fmla="*/ 21622 w 21622"/>
              <a:gd name="T1" fmla="*/ 0 h 21721"/>
              <a:gd name="T2" fmla="*/ 0 w 21622"/>
              <a:gd name="T3" fmla="*/ 21721 h 21721"/>
              <a:gd name="T4" fmla="*/ 22 w 21622"/>
              <a:gd name="T5" fmla="*/ 121 h 21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1" fill="none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</a:path>
              <a:path w="21622" h="21721" stroke="0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  <a:lnTo>
                  <a:pt x="22" y="121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26" name="Line 162"/>
          <p:cNvSpPr>
            <a:spLocks noChangeShapeType="1"/>
          </p:cNvSpPr>
          <p:nvPr/>
        </p:nvSpPr>
        <p:spPr bwMode="auto">
          <a:xfrm>
            <a:off x="5376863" y="3925888"/>
            <a:ext cx="1928812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27" name="Line 163"/>
          <p:cNvSpPr>
            <a:spLocks noChangeShapeType="1"/>
          </p:cNvSpPr>
          <p:nvPr/>
        </p:nvSpPr>
        <p:spPr bwMode="auto">
          <a:xfrm>
            <a:off x="4981575" y="4130675"/>
            <a:ext cx="274638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28" name="Line 164"/>
          <p:cNvSpPr>
            <a:spLocks noChangeShapeType="1"/>
          </p:cNvSpPr>
          <p:nvPr/>
        </p:nvSpPr>
        <p:spPr bwMode="auto">
          <a:xfrm>
            <a:off x="4981575" y="4403725"/>
            <a:ext cx="29210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29" name="Line 165"/>
          <p:cNvSpPr>
            <a:spLocks noChangeShapeType="1"/>
          </p:cNvSpPr>
          <p:nvPr/>
        </p:nvSpPr>
        <p:spPr bwMode="auto">
          <a:xfrm flipV="1">
            <a:off x="4981575" y="4130675"/>
            <a:ext cx="1588" cy="273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30" name="Arc 166"/>
          <p:cNvSpPr>
            <a:spLocks/>
          </p:cNvSpPr>
          <p:nvPr/>
        </p:nvSpPr>
        <p:spPr bwMode="auto">
          <a:xfrm>
            <a:off x="5257800" y="4130675"/>
            <a:ext cx="138113" cy="144463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98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10" y="0"/>
                  <a:pt x="21564" y="9608"/>
                  <a:pt x="21620" y="21498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10" y="0"/>
                  <a:pt x="21564" y="9608"/>
                  <a:pt x="21620" y="21498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31" name="Arc 167"/>
          <p:cNvSpPr>
            <a:spLocks/>
          </p:cNvSpPr>
          <p:nvPr/>
        </p:nvSpPr>
        <p:spPr bwMode="auto">
          <a:xfrm>
            <a:off x="5257800" y="4138613"/>
            <a:ext cx="130175" cy="136525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98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10" y="0"/>
                  <a:pt x="21564" y="9608"/>
                  <a:pt x="21620" y="21498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10" y="0"/>
                  <a:pt x="21564" y="9608"/>
                  <a:pt x="21620" y="21498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32" name="Arc 168"/>
          <p:cNvSpPr>
            <a:spLocks/>
          </p:cNvSpPr>
          <p:nvPr/>
        </p:nvSpPr>
        <p:spPr bwMode="auto">
          <a:xfrm>
            <a:off x="5257800" y="4257675"/>
            <a:ext cx="138113" cy="146050"/>
          </a:xfrm>
          <a:custGeom>
            <a:avLst/>
            <a:gdLst>
              <a:gd name="G0" fmla="+- 22 0 0"/>
              <a:gd name="G1" fmla="+- 122 0 0"/>
              <a:gd name="G2" fmla="+- 21600 0 0"/>
              <a:gd name="T0" fmla="*/ 21622 w 21622"/>
              <a:gd name="T1" fmla="*/ 0 h 21722"/>
              <a:gd name="T2" fmla="*/ 0 w 21622"/>
              <a:gd name="T3" fmla="*/ 21722 h 21722"/>
              <a:gd name="T4" fmla="*/ 22 w 21622"/>
              <a:gd name="T5" fmla="*/ 122 h 2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2" fill="none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</a:path>
              <a:path w="21622" h="21722" stroke="0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  <a:lnTo>
                  <a:pt x="22" y="1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33" name="Arc 169"/>
          <p:cNvSpPr>
            <a:spLocks/>
          </p:cNvSpPr>
          <p:nvPr/>
        </p:nvSpPr>
        <p:spPr bwMode="auto">
          <a:xfrm>
            <a:off x="5257800" y="4259263"/>
            <a:ext cx="130175" cy="138112"/>
          </a:xfrm>
          <a:custGeom>
            <a:avLst/>
            <a:gdLst>
              <a:gd name="G0" fmla="+- 22 0 0"/>
              <a:gd name="G1" fmla="+- 121 0 0"/>
              <a:gd name="G2" fmla="+- 21600 0 0"/>
              <a:gd name="T0" fmla="*/ 21622 w 21622"/>
              <a:gd name="T1" fmla="*/ 0 h 21721"/>
              <a:gd name="T2" fmla="*/ 0 w 21622"/>
              <a:gd name="T3" fmla="*/ 21721 h 21721"/>
              <a:gd name="T4" fmla="*/ 22 w 21622"/>
              <a:gd name="T5" fmla="*/ 121 h 21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1" fill="none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</a:path>
              <a:path w="21622" h="21721" stroke="0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  <a:lnTo>
                  <a:pt x="22" y="121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34" name="Line 170"/>
          <p:cNvSpPr>
            <a:spLocks noChangeShapeType="1"/>
          </p:cNvSpPr>
          <p:nvPr/>
        </p:nvSpPr>
        <p:spPr bwMode="auto">
          <a:xfrm>
            <a:off x="5376863" y="4267200"/>
            <a:ext cx="185896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35" name="Line 171"/>
          <p:cNvSpPr>
            <a:spLocks noChangeShapeType="1"/>
          </p:cNvSpPr>
          <p:nvPr/>
        </p:nvSpPr>
        <p:spPr bwMode="auto">
          <a:xfrm>
            <a:off x="4981575" y="4454525"/>
            <a:ext cx="274638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36" name="Line 172"/>
          <p:cNvSpPr>
            <a:spLocks noChangeShapeType="1"/>
          </p:cNvSpPr>
          <p:nvPr/>
        </p:nvSpPr>
        <p:spPr bwMode="auto">
          <a:xfrm>
            <a:off x="4981575" y="4727575"/>
            <a:ext cx="29210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37" name="Line 173"/>
          <p:cNvSpPr>
            <a:spLocks noChangeShapeType="1"/>
          </p:cNvSpPr>
          <p:nvPr/>
        </p:nvSpPr>
        <p:spPr bwMode="auto">
          <a:xfrm flipV="1">
            <a:off x="4981575" y="4454525"/>
            <a:ext cx="1588" cy="273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38" name="Arc 174"/>
          <p:cNvSpPr>
            <a:spLocks/>
          </p:cNvSpPr>
          <p:nvPr/>
        </p:nvSpPr>
        <p:spPr bwMode="auto">
          <a:xfrm>
            <a:off x="5257800" y="4454525"/>
            <a:ext cx="138113" cy="144463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98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10" y="0"/>
                  <a:pt x="21564" y="9608"/>
                  <a:pt x="21620" y="21498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10" y="0"/>
                  <a:pt x="21564" y="9608"/>
                  <a:pt x="21620" y="21498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39" name="Arc 175"/>
          <p:cNvSpPr>
            <a:spLocks/>
          </p:cNvSpPr>
          <p:nvPr/>
        </p:nvSpPr>
        <p:spPr bwMode="auto">
          <a:xfrm>
            <a:off x="5257800" y="4462463"/>
            <a:ext cx="130175" cy="136525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98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10" y="0"/>
                  <a:pt x="21564" y="9608"/>
                  <a:pt x="21620" y="21498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10" y="0"/>
                  <a:pt x="21564" y="9608"/>
                  <a:pt x="21620" y="21498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40" name="Arc 176"/>
          <p:cNvSpPr>
            <a:spLocks/>
          </p:cNvSpPr>
          <p:nvPr/>
        </p:nvSpPr>
        <p:spPr bwMode="auto">
          <a:xfrm>
            <a:off x="5257800" y="4581525"/>
            <a:ext cx="138113" cy="146050"/>
          </a:xfrm>
          <a:custGeom>
            <a:avLst/>
            <a:gdLst>
              <a:gd name="G0" fmla="+- 22 0 0"/>
              <a:gd name="G1" fmla="+- 122 0 0"/>
              <a:gd name="G2" fmla="+- 21600 0 0"/>
              <a:gd name="T0" fmla="*/ 21622 w 21622"/>
              <a:gd name="T1" fmla="*/ 0 h 21722"/>
              <a:gd name="T2" fmla="*/ 0 w 21622"/>
              <a:gd name="T3" fmla="*/ 21722 h 21722"/>
              <a:gd name="T4" fmla="*/ 22 w 21622"/>
              <a:gd name="T5" fmla="*/ 122 h 2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2" fill="none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</a:path>
              <a:path w="21622" h="21722" stroke="0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  <a:lnTo>
                  <a:pt x="22" y="1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41" name="Arc 177"/>
          <p:cNvSpPr>
            <a:spLocks/>
          </p:cNvSpPr>
          <p:nvPr/>
        </p:nvSpPr>
        <p:spPr bwMode="auto">
          <a:xfrm>
            <a:off x="5257800" y="4583113"/>
            <a:ext cx="130175" cy="138112"/>
          </a:xfrm>
          <a:custGeom>
            <a:avLst/>
            <a:gdLst>
              <a:gd name="G0" fmla="+- 22 0 0"/>
              <a:gd name="G1" fmla="+- 121 0 0"/>
              <a:gd name="G2" fmla="+- 21600 0 0"/>
              <a:gd name="T0" fmla="*/ 21622 w 21622"/>
              <a:gd name="T1" fmla="*/ 0 h 21721"/>
              <a:gd name="T2" fmla="*/ 0 w 21622"/>
              <a:gd name="T3" fmla="*/ 21721 h 21721"/>
              <a:gd name="T4" fmla="*/ 22 w 21622"/>
              <a:gd name="T5" fmla="*/ 121 h 21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1" fill="none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</a:path>
              <a:path w="21622" h="21721" stroke="0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  <a:lnTo>
                  <a:pt x="22" y="121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42" name="Line 178"/>
          <p:cNvSpPr>
            <a:spLocks noChangeShapeType="1"/>
          </p:cNvSpPr>
          <p:nvPr/>
        </p:nvSpPr>
        <p:spPr bwMode="auto">
          <a:xfrm>
            <a:off x="5376863" y="4591050"/>
            <a:ext cx="1893887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43" name="Line 179"/>
          <p:cNvSpPr>
            <a:spLocks noChangeShapeType="1"/>
          </p:cNvSpPr>
          <p:nvPr/>
        </p:nvSpPr>
        <p:spPr bwMode="auto">
          <a:xfrm>
            <a:off x="4981575" y="4778375"/>
            <a:ext cx="274638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44" name="Line 180"/>
          <p:cNvSpPr>
            <a:spLocks noChangeShapeType="1"/>
          </p:cNvSpPr>
          <p:nvPr/>
        </p:nvSpPr>
        <p:spPr bwMode="auto">
          <a:xfrm>
            <a:off x="4981575" y="5051425"/>
            <a:ext cx="29210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45" name="Line 181"/>
          <p:cNvSpPr>
            <a:spLocks noChangeShapeType="1"/>
          </p:cNvSpPr>
          <p:nvPr/>
        </p:nvSpPr>
        <p:spPr bwMode="auto">
          <a:xfrm flipV="1">
            <a:off x="4981575" y="4778375"/>
            <a:ext cx="1588" cy="273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46" name="Arc 182"/>
          <p:cNvSpPr>
            <a:spLocks/>
          </p:cNvSpPr>
          <p:nvPr/>
        </p:nvSpPr>
        <p:spPr bwMode="auto">
          <a:xfrm>
            <a:off x="5257800" y="4778375"/>
            <a:ext cx="138113" cy="146050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78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2" y="0"/>
                  <a:pt x="21553" y="9596"/>
                  <a:pt x="21620" y="21478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2" y="0"/>
                  <a:pt x="21553" y="9596"/>
                  <a:pt x="21620" y="21478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47" name="Arc 183"/>
          <p:cNvSpPr>
            <a:spLocks/>
          </p:cNvSpPr>
          <p:nvPr/>
        </p:nvSpPr>
        <p:spPr bwMode="auto">
          <a:xfrm>
            <a:off x="5257800" y="4786313"/>
            <a:ext cx="130175" cy="138112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79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3" y="0"/>
                  <a:pt x="21554" y="9597"/>
                  <a:pt x="21620" y="21479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3" y="0"/>
                  <a:pt x="21554" y="9597"/>
                  <a:pt x="21620" y="21479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48" name="Arc 184"/>
          <p:cNvSpPr>
            <a:spLocks/>
          </p:cNvSpPr>
          <p:nvPr/>
        </p:nvSpPr>
        <p:spPr bwMode="auto">
          <a:xfrm>
            <a:off x="5257800" y="4905375"/>
            <a:ext cx="138113" cy="146050"/>
          </a:xfrm>
          <a:custGeom>
            <a:avLst/>
            <a:gdLst>
              <a:gd name="G0" fmla="+- 22 0 0"/>
              <a:gd name="G1" fmla="+- 122 0 0"/>
              <a:gd name="G2" fmla="+- 21600 0 0"/>
              <a:gd name="T0" fmla="*/ 21622 w 21622"/>
              <a:gd name="T1" fmla="*/ 0 h 21722"/>
              <a:gd name="T2" fmla="*/ 0 w 21622"/>
              <a:gd name="T3" fmla="*/ 21722 h 21722"/>
              <a:gd name="T4" fmla="*/ 22 w 21622"/>
              <a:gd name="T5" fmla="*/ 122 h 2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2" fill="none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</a:path>
              <a:path w="21622" h="21722" stroke="0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  <a:lnTo>
                  <a:pt x="22" y="1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49" name="Arc 185"/>
          <p:cNvSpPr>
            <a:spLocks/>
          </p:cNvSpPr>
          <p:nvPr/>
        </p:nvSpPr>
        <p:spPr bwMode="auto">
          <a:xfrm>
            <a:off x="5257800" y="4906963"/>
            <a:ext cx="130175" cy="138112"/>
          </a:xfrm>
          <a:custGeom>
            <a:avLst/>
            <a:gdLst>
              <a:gd name="G0" fmla="+- 22 0 0"/>
              <a:gd name="G1" fmla="+- 121 0 0"/>
              <a:gd name="G2" fmla="+- 21600 0 0"/>
              <a:gd name="T0" fmla="*/ 21622 w 21622"/>
              <a:gd name="T1" fmla="*/ 0 h 21721"/>
              <a:gd name="T2" fmla="*/ 0 w 21622"/>
              <a:gd name="T3" fmla="*/ 21721 h 21721"/>
              <a:gd name="T4" fmla="*/ 22 w 21622"/>
              <a:gd name="T5" fmla="*/ 121 h 21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1" fill="none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</a:path>
              <a:path w="21622" h="21721" stroke="0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  <a:lnTo>
                  <a:pt x="22" y="121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50" name="Line 186"/>
          <p:cNvSpPr>
            <a:spLocks noChangeShapeType="1"/>
          </p:cNvSpPr>
          <p:nvPr/>
        </p:nvSpPr>
        <p:spPr bwMode="auto">
          <a:xfrm>
            <a:off x="5376863" y="4914900"/>
            <a:ext cx="1893887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51" name="Line 187"/>
          <p:cNvSpPr>
            <a:spLocks noChangeShapeType="1"/>
          </p:cNvSpPr>
          <p:nvPr/>
        </p:nvSpPr>
        <p:spPr bwMode="auto">
          <a:xfrm>
            <a:off x="4981575" y="5102225"/>
            <a:ext cx="274638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52" name="Line 188"/>
          <p:cNvSpPr>
            <a:spLocks noChangeShapeType="1"/>
          </p:cNvSpPr>
          <p:nvPr/>
        </p:nvSpPr>
        <p:spPr bwMode="auto">
          <a:xfrm>
            <a:off x="4981575" y="5375275"/>
            <a:ext cx="29210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53" name="Line 189"/>
          <p:cNvSpPr>
            <a:spLocks noChangeShapeType="1"/>
          </p:cNvSpPr>
          <p:nvPr/>
        </p:nvSpPr>
        <p:spPr bwMode="auto">
          <a:xfrm flipV="1">
            <a:off x="4981575" y="5102225"/>
            <a:ext cx="1588" cy="273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54" name="Arc 190"/>
          <p:cNvSpPr>
            <a:spLocks/>
          </p:cNvSpPr>
          <p:nvPr/>
        </p:nvSpPr>
        <p:spPr bwMode="auto">
          <a:xfrm>
            <a:off x="5257800" y="5102225"/>
            <a:ext cx="138113" cy="146050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78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2" y="0"/>
                  <a:pt x="21553" y="9596"/>
                  <a:pt x="21620" y="21478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2" y="0"/>
                  <a:pt x="21553" y="9596"/>
                  <a:pt x="21620" y="21478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55" name="Arc 191"/>
          <p:cNvSpPr>
            <a:spLocks/>
          </p:cNvSpPr>
          <p:nvPr/>
        </p:nvSpPr>
        <p:spPr bwMode="auto">
          <a:xfrm>
            <a:off x="5257800" y="5110163"/>
            <a:ext cx="130175" cy="138112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79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3" y="0"/>
                  <a:pt x="21554" y="9597"/>
                  <a:pt x="21620" y="21479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03" y="0"/>
                  <a:pt x="21554" y="9597"/>
                  <a:pt x="21620" y="21479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56" name="Arc 192"/>
          <p:cNvSpPr>
            <a:spLocks/>
          </p:cNvSpPr>
          <p:nvPr/>
        </p:nvSpPr>
        <p:spPr bwMode="auto">
          <a:xfrm>
            <a:off x="5257800" y="5229225"/>
            <a:ext cx="138113" cy="146050"/>
          </a:xfrm>
          <a:custGeom>
            <a:avLst/>
            <a:gdLst>
              <a:gd name="G0" fmla="+- 22 0 0"/>
              <a:gd name="G1" fmla="+- 122 0 0"/>
              <a:gd name="G2" fmla="+- 21600 0 0"/>
              <a:gd name="T0" fmla="*/ 21622 w 21622"/>
              <a:gd name="T1" fmla="*/ 0 h 21722"/>
              <a:gd name="T2" fmla="*/ 0 w 21622"/>
              <a:gd name="T3" fmla="*/ 21722 h 21722"/>
              <a:gd name="T4" fmla="*/ 22 w 21622"/>
              <a:gd name="T5" fmla="*/ 122 h 2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2" fill="none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</a:path>
              <a:path w="21622" h="21722" stroke="0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  <a:lnTo>
                  <a:pt x="22" y="1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57" name="Arc 193"/>
          <p:cNvSpPr>
            <a:spLocks/>
          </p:cNvSpPr>
          <p:nvPr/>
        </p:nvSpPr>
        <p:spPr bwMode="auto">
          <a:xfrm>
            <a:off x="5257800" y="5230813"/>
            <a:ext cx="130175" cy="138112"/>
          </a:xfrm>
          <a:custGeom>
            <a:avLst/>
            <a:gdLst>
              <a:gd name="G0" fmla="+- 22 0 0"/>
              <a:gd name="G1" fmla="+- 121 0 0"/>
              <a:gd name="G2" fmla="+- 21600 0 0"/>
              <a:gd name="T0" fmla="*/ 21622 w 21622"/>
              <a:gd name="T1" fmla="*/ 0 h 21721"/>
              <a:gd name="T2" fmla="*/ 0 w 21622"/>
              <a:gd name="T3" fmla="*/ 21721 h 21721"/>
              <a:gd name="T4" fmla="*/ 22 w 21622"/>
              <a:gd name="T5" fmla="*/ 121 h 21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1" fill="none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</a:path>
              <a:path w="21622" h="21721" stroke="0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  <a:lnTo>
                  <a:pt x="22" y="121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58" name="Line 194"/>
          <p:cNvSpPr>
            <a:spLocks noChangeShapeType="1"/>
          </p:cNvSpPr>
          <p:nvPr/>
        </p:nvSpPr>
        <p:spPr bwMode="auto">
          <a:xfrm>
            <a:off x="5376863" y="5238750"/>
            <a:ext cx="192881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59" name="Line 195"/>
          <p:cNvSpPr>
            <a:spLocks noChangeShapeType="1"/>
          </p:cNvSpPr>
          <p:nvPr/>
        </p:nvSpPr>
        <p:spPr bwMode="auto">
          <a:xfrm>
            <a:off x="4981575" y="5443538"/>
            <a:ext cx="2746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0" name="Line 196"/>
          <p:cNvSpPr>
            <a:spLocks noChangeShapeType="1"/>
          </p:cNvSpPr>
          <p:nvPr/>
        </p:nvSpPr>
        <p:spPr bwMode="auto">
          <a:xfrm>
            <a:off x="4981575" y="5699125"/>
            <a:ext cx="29210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1" name="Line 197"/>
          <p:cNvSpPr>
            <a:spLocks noChangeShapeType="1"/>
          </p:cNvSpPr>
          <p:nvPr/>
        </p:nvSpPr>
        <p:spPr bwMode="auto">
          <a:xfrm flipV="1">
            <a:off x="4981575" y="5443538"/>
            <a:ext cx="1588" cy="255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2" name="Arc 198"/>
          <p:cNvSpPr>
            <a:spLocks/>
          </p:cNvSpPr>
          <p:nvPr/>
        </p:nvSpPr>
        <p:spPr bwMode="auto">
          <a:xfrm>
            <a:off x="5257800" y="5443538"/>
            <a:ext cx="138113" cy="144462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98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10" y="0"/>
                  <a:pt x="21564" y="9608"/>
                  <a:pt x="21620" y="21498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10" y="0"/>
                  <a:pt x="21564" y="9608"/>
                  <a:pt x="21620" y="21498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3" name="Arc 199"/>
          <p:cNvSpPr>
            <a:spLocks/>
          </p:cNvSpPr>
          <p:nvPr/>
        </p:nvSpPr>
        <p:spPr bwMode="auto">
          <a:xfrm>
            <a:off x="5257800" y="5451475"/>
            <a:ext cx="130175" cy="136525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98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10" y="0"/>
                  <a:pt x="21564" y="9608"/>
                  <a:pt x="21620" y="21498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10" y="0"/>
                  <a:pt x="21564" y="9608"/>
                  <a:pt x="21620" y="21498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4" name="Arc 200"/>
          <p:cNvSpPr>
            <a:spLocks/>
          </p:cNvSpPr>
          <p:nvPr/>
        </p:nvSpPr>
        <p:spPr bwMode="auto">
          <a:xfrm>
            <a:off x="5257800" y="5570538"/>
            <a:ext cx="138113" cy="146050"/>
          </a:xfrm>
          <a:custGeom>
            <a:avLst/>
            <a:gdLst>
              <a:gd name="G0" fmla="+- 22 0 0"/>
              <a:gd name="G1" fmla="+- 122 0 0"/>
              <a:gd name="G2" fmla="+- 21600 0 0"/>
              <a:gd name="T0" fmla="*/ 21622 w 21622"/>
              <a:gd name="T1" fmla="*/ 0 h 21722"/>
              <a:gd name="T2" fmla="*/ 0 w 21622"/>
              <a:gd name="T3" fmla="*/ 21722 h 21722"/>
              <a:gd name="T4" fmla="*/ 22 w 21622"/>
              <a:gd name="T5" fmla="*/ 122 h 2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2" fill="none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</a:path>
              <a:path w="21622" h="21722" stroke="0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  <a:lnTo>
                  <a:pt x="22" y="1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5" name="Arc 201"/>
          <p:cNvSpPr>
            <a:spLocks/>
          </p:cNvSpPr>
          <p:nvPr/>
        </p:nvSpPr>
        <p:spPr bwMode="auto">
          <a:xfrm>
            <a:off x="5257800" y="5572125"/>
            <a:ext cx="130175" cy="138113"/>
          </a:xfrm>
          <a:custGeom>
            <a:avLst/>
            <a:gdLst>
              <a:gd name="G0" fmla="+- 22 0 0"/>
              <a:gd name="G1" fmla="+- 121 0 0"/>
              <a:gd name="G2" fmla="+- 21600 0 0"/>
              <a:gd name="T0" fmla="*/ 21622 w 21622"/>
              <a:gd name="T1" fmla="*/ 0 h 21721"/>
              <a:gd name="T2" fmla="*/ 0 w 21622"/>
              <a:gd name="T3" fmla="*/ 21721 h 21721"/>
              <a:gd name="T4" fmla="*/ 22 w 21622"/>
              <a:gd name="T5" fmla="*/ 121 h 21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1" fill="none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</a:path>
              <a:path w="21622" h="21721" stroke="0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  <a:lnTo>
                  <a:pt x="22" y="121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6" name="Line 202"/>
          <p:cNvSpPr>
            <a:spLocks noChangeShapeType="1"/>
          </p:cNvSpPr>
          <p:nvPr/>
        </p:nvSpPr>
        <p:spPr bwMode="auto">
          <a:xfrm>
            <a:off x="5376863" y="5580063"/>
            <a:ext cx="1858962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7" name="Line 203"/>
          <p:cNvSpPr>
            <a:spLocks noChangeShapeType="1"/>
          </p:cNvSpPr>
          <p:nvPr/>
        </p:nvSpPr>
        <p:spPr bwMode="auto">
          <a:xfrm>
            <a:off x="4981575" y="5767388"/>
            <a:ext cx="2746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8" name="Line 204"/>
          <p:cNvSpPr>
            <a:spLocks noChangeShapeType="1"/>
          </p:cNvSpPr>
          <p:nvPr/>
        </p:nvSpPr>
        <p:spPr bwMode="auto">
          <a:xfrm>
            <a:off x="4981575" y="6022975"/>
            <a:ext cx="29210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" name="Line 205"/>
          <p:cNvSpPr>
            <a:spLocks noChangeShapeType="1"/>
          </p:cNvSpPr>
          <p:nvPr/>
        </p:nvSpPr>
        <p:spPr bwMode="auto">
          <a:xfrm flipV="1">
            <a:off x="4981575" y="5767388"/>
            <a:ext cx="1588" cy="255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" name="Arc 206"/>
          <p:cNvSpPr>
            <a:spLocks/>
          </p:cNvSpPr>
          <p:nvPr/>
        </p:nvSpPr>
        <p:spPr bwMode="auto">
          <a:xfrm>
            <a:off x="5257800" y="5767388"/>
            <a:ext cx="138113" cy="144462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98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10" y="0"/>
                  <a:pt x="21564" y="9608"/>
                  <a:pt x="21620" y="21498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10" y="0"/>
                  <a:pt x="21564" y="9608"/>
                  <a:pt x="21620" y="21498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1" name="Arc 207"/>
          <p:cNvSpPr>
            <a:spLocks/>
          </p:cNvSpPr>
          <p:nvPr/>
        </p:nvSpPr>
        <p:spPr bwMode="auto">
          <a:xfrm>
            <a:off x="5257800" y="5775325"/>
            <a:ext cx="130175" cy="136525"/>
          </a:xfrm>
          <a:custGeom>
            <a:avLst/>
            <a:gdLst>
              <a:gd name="G0" fmla="+- 21 0 0"/>
              <a:gd name="G1" fmla="+- 21600 0 0"/>
              <a:gd name="G2" fmla="+- 21600 0 0"/>
              <a:gd name="T0" fmla="*/ 0 w 21621"/>
              <a:gd name="T1" fmla="*/ 0 h 21600"/>
              <a:gd name="T2" fmla="*/ 21621 w 21621"/>
              <a:gd name="T3" fmla="*/ 21498 h 21600"/>
              <a:gd name="T4" fmla="*/ 21 w 2162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1" h="21600" fill="none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10" y="0"/>
                  <a:pt x="21564" y="9608"/>
                  <a:pt x="21620" y="21498"/>
                </a:cubicBezTo>
              </a:path>
              <a:path w="21621" h="21600" stroke="0" extrusionOk="0">
                <a:moveTo>
                  <a:pt x="0" y="0"/>
                </a:moveTo>
                <a:cubicBezTo>
                  <a:pt x="7" y="0"/>
                  <a:pt x="14" y="-1"/>
                  <a:pt x="21" y="0"/>
                </a:cubicBezTo>
                <a:cubicBezTo>
                  <a:pt x="11910" y="0"/>
                  <a:pt x="21564" y="9608"/>
                  <a:pt x="21620" y="21498"/>
                </a:cubicBezTo>
                <a:lnTo>
                  <a:pt x="21" y="21600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2" name="Arc 208"/>
          <p:cNvSpPr>
            <a:spLocks/>
          </p:cNvSpPr>
          <p:nvPr/>
        </p:nvSpPr>
        <p:spPr bwMode="auto">
          <a:xfrm>
            <a:off x="5257800" y="5894388"/>
            <a:ext cx="138113" cy="146050"/>
          </a:xfrm>
          <a:custGeom>
            <a:avLst/>
            <a:gdLst>
              <a:gd name="G0" fmla="+- 22 0 0"/>
              <a:gd name="G1" fmla="+- 122 0 0"/>
              <a:gd name="G2" fmla="+- 21600 0 0"/>
              <a:gd name="T0" fmla="*/ 21622 w 21622"/>
              <a:gd name="T1" fmla="*/ 0 h 21722"/>
              <a:gd name="T2" fmla="*/ 0 w 21622"/>
              <a:gd name="T3" fmla="*/ 21722 h 21722"/>
              <a:gd name="T4" fmla="*/ 22 w 21622"/>
              <a:gd name="T5" fmla="*/ 122 h 2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2" fill="none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</a:path>
              <a:path w="21622" h="21722" stroke="0" extrusionOk="0">
                <a:moveTo>
                  <a:pt x="21621" y="0"/>
                </a:moveTo>
                <a:cubicBezTo>
                  <a:pt x="21621" y="40"/>
                  <a:pt x="21622" y="81"/>
                  <a:pt x="21622" y="122"/>
                </a:cubicBezTo>
                <a:cubicBezTo>
                  <a:pt x="21622" y="12051"/>
                  <a:pt x="11951" y="21722"/>
                  <a:pt x="22" y="21722"/>
                </a:cubicBezTo>
                <a:cubicBezTo>
                  <a:pt x="14" y="21722"/>
                  <a:pt x="7" y="21721"/>
                  <a:pt x="0" y="21721"/>
                </a:cubicBezTo>
                <a:lnTo>
                  <a:pt x="22" y="1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3" name="Arc 209"/>
          <p:cNvSpPr>
            <a:spLocks/>
          </p:cNvSpPr>
          <p:nvPr/>
        </p:nvSpPr>
        <p:spPr bwMode="auto">
          <a:xfrm>
            <a:off x="5257800" y="5895975"/>
            <a:ext cx="130175" cy="138113"/>
          </a:xfrm>
          <a:custGeom>
            <a:avLst/>
            <a:gdLst>
              <a:gd name="G0" fmla="+- 22 0 0"/>
              <a:gd name="G1" fmla="+- 121 0 0"/>
              <a:gd name="G2" fmla="+- 21600 0 0"/>
              <a:gd name="T0" fmla="*/ 21622 w 21622"/>
              <a:gd name="T1" fmla="*/ 0 h 21721"/>
              <a:gd name="T2" fmla="*/ 0 w 21622"/>
              <a:gd name="T3" fmla="*/ 21721 h 21721"/>
              <a:gd name="T4" fmla="*/ 22 w 21622"/>
              <a:gd name="T5" fmla="*/ 121 h 21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721" fill="none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</a:path>
              <a:path w="21622" h="21721" stroke="0" extrusionOk="0">
                <a:moveTo>
                  <a:pt x="21621" y="0"/>
                </a:moveTo>
                <a:cubicBezTo>
                  <a:pt x="21621" y="40"/>
                  <a:pt x="21622" y="80"/>
                  <a:pt x="21622" y="121"/>
                </a:cubicBezTo>
                <a:cubicBezTo>
                  <a:pt x="21622" y="12050"/>
                  <a:pt x="11951" y="21721"/>
                  <a:pt x="22" y="21721"/>
                </a:cubicBezTo>
                <a:cubicBezTo>
                  <a:pt x="14" y="21721"/>
                  <a:pt x="7" y="21720"/>
                  <a:pt x="0" y="21720"/>
                </a:cubicBezTo>
                <a:lnTo>
                  <a:pt x="22" y="121"/>
                </a:lnTo>
                <a:close/>
              </a:path>
            </a:pathLst>
          </a:cu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4" name="Line 210"/>
          <p:cNvSpPr>
            <a:spLocks noChangeShapeType="1"/>
          </p:cNvSpPr>
          <p:nvPr/>
        </p:nvSpPr>
        <p:spPr bwMode="auto">
          <a:xfrm>
            <a:off x="5376863" y="5903913"/>
            <a:ext cx="1893887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5" name="Arc 211"/>
          <p:cNvSpPr>
            <a:spLocks/>
          </p:cNvSpPr>
          <p:nvPr/>
        </p:nvSpPr>
        <p:spPr bwMode="auto">
          <a:xfrm>
            <a:off x="6815138" y="6091238"/>
            <a:ext cx="122237" cy="60325"/>
          </a:xfrm>
          <a:custGeom>
            <a:avLst/>
            <a:gdLst>
              <a:gd name="G0" fmla="+- 115 0 0"/>
              <a:gd name="G1" fmla="+- 0 0 0"/>
              <a:gd name="G2" fmla="+- 21600 0 0"/>
              <a:gd name="T0" fmla="*/ 21715 w 21715"/>
              <a:gd name="T1" fmla="*/ 0 h 21600"/>
              <a:gd name="T2" fmla="*/ 0 w 21715"/>
              <a:gd name="T3" fmla="*/ 21600 h 21600"/>
              <a:gd name="T4" fmla="*/ 115 w 21715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15" h="21600" fill="none" extrusionOk="0">
                <a:moveTo>
                  <a:pt x="21715" y="0"/>
                </a:moveTo>
                <a:cubicBezTo>
                  <a:pt x="21715" y="11929"/>
                  <a:pt x="12044" y="21600"/>
                  <a:pt x="115" y="21600"/>
                </a:cubicBezTo>
                <a:cubicBezTo>
                  <a:pt x="76" y="21600"/>
                  <a:pt x="38" y="21599"/>
                  <a:pt x="0" y="21599"/>
                </a:cubicBezTo>
              </a:path>
              <a:path w="21715" h="21600" stroke="0" extrusionOk="0">
                <a:moveTo>
                  <a:pt x="21715" y="0"/>
                </a:moveTo>
                <a:cubicBezTo>
                  <a:pt x="21715" y="11929"/>
                  <a:pt x="12044" y="21600"/>
                  <a:pt x="115" y="21600"/>
                </a:cubicBezTo>
                <a:cubicBezTo>
                  <a:pt x="76" y="21600"/>
                  <a:pt x="38" y="21599"/>
                  <a:pt x="0" y="21599"/>
                </a:cubicBezTo>
                <a:lnTo>
                  <a:pt x="115" y="0"/>
                </a:lnTo>
                <a:close/>
              </a:path>
            </a:pathLst>
          </a:custGeom>
          <a:solidFill>
            <a:srgbClr val="FFCC0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8" name="Arc 214"/>
          <p:cNvSpPr>
            <a:spLocks/>
          </p:cNvSpPr>
          <p:nvPr/>
        </p:nvSpPr>
        <p:spPr bwMode="auto">
          <a:xfrm>
            <a:off x="6692900" y="6091238"/>
            <a:ext cx="122238" cy="60325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485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485" y="21599"/>
                </a:moveTo>
                <a:cubicBezTo>
                  <a:pt x="9600" y="21536"/>
                  <a:pt x="0" y="11884"/>
                  <a:pt x="0" y="0"/>
                </a:cubicBezTo>
              </a:path>
              <a:path w="21600" h="21600" stroke="0" extrusionOk="0">
                <a:moveTo>
                  <a:pt x="21485" y="21599"/>
                </a:moveTo>
                <a:cubicBezTo>
                  <a:pt x="9600" y="21536"/>
                  <a:pt x="0" y="11884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solidFill>
            <a:srgbClr val="FFCC0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9" name="Line 215"/>
          <p:cNvSpPr>
            <a:spLocks noChangeShapeType="1"/>
          </p:cNvSpPr>
          <p:nvPr/>
        </p:nvSpPr>
        <p:spPr bwMode="auto">
          <a:xfrm>
            <a:off x="6805613" y="1489075"/>
            <a:ext cx="1587" cy="46529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80" name="Line 216"/>
          <p:cNvSpPr>
            <a:spLocks noChangeShapeType="1"/>
          </p:cNvSpPr>
          <p:nvPr/>
        </p:nvSpPr>
        <p:spPr bwMode="auto">
          <a:xfrm>
            <a:off x="6805613" y="6516688"/>
            <a:ext cx="1587" cy="1031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81" name="Arc 217"/>
          <p:cNvSpPr>
            <a:spLocks/>
          </p:cNvSpPr>
          <p:nvPr/>
        </p:nvSpPr>
        <p:spPr bwMode="auto">
          <a:xfrm>
            <a:off x="7132638" y="6091238"/>
            <a:ext cx="112712" cy="6032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4" name="Arc 220"/>
          <p:cNvSpPr>
            <a:spLocks/>
          </p:cNvSpPr>
          <p:nvPr/>
        </p:nvSpPr>
        <p:spPr bwMode="auto">
          <a:xfrm>
            <a:off x="7004050" y="6091238"/>
            <a:ext cx="130175" cy="60325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581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581" y="21599"/>
                </a:moveTo>
                <a:cubicBezTo>
                  <a:pt x="9659" y="21589"/>
                  <a:pt x="0" y="11921"/>
                  <a:pt x="0" y="0"/>
                </a:cubicBezTo>
              </a:path>
              <a:path w="21600" h="21600" stroke="0" extrusionOk="0">
                <a:moveTo>
                  <a:pt x="21581" y="21599"/>
                </a:moveTo>
                <a:cubicBezTo>
                  <a:pt x="9659" y="21589"/>
                  <a:pt x="0" y="11921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solidFill>
            <a:srgbClr val="FFCC0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5" name="Line 221"/>
          <p:cNvSpPr>
            <a:spLocks noChangeShapeType="1"/>
          </p:cNvSpPr>
          <p:nvPr/>
        </p:nvSpPr>
        <p:spPr bwMode="auto">
          <a:xfrm>
            <a:off x="7115175" y="1489075"/>
            <a:ext cx="1588" cy="46529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86" name="Line 222"/>
          <p:cNvSpPr>
            <a:spLocks noChangeShapeType="1"/>
          </p:cNvSpPr>
          <p:nvPr/>
        </p:nvSpPr>
        <p:spPr bwMode="auto">
          <a:xfrm>
            <a:off x="7115175" y="6516688"/>
            <a:ext cx="1588" cy="1031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87" name="Line 223"/>
          <p:cNvSpPr>
            <a:spLocks noChangeShapeType="1"/>
          </p:cNvSpPr>
          <p:nvPr/>
        </p:nvSpPr>
        <p:spPr bwMode="auto">
          <a:xfrm>
            <a:off x="4103688" y="2954338"/>
            <a:ext cx="877887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88" name="Line 224"/>
          <p:cNvSpPr>
            <a:spLocks noChangeShapeType="1"/>
          </p:cNvSpPr>
          <p:nvPr/>
        </p:nvSpPr>
        <p:spPr bwMode="auto">
          <a:xfrm>
            <a:off x="4103688" y="3278188"/>
            <a:ext cx="877887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89" name="Line 225"/>
          <p:cNvSpPr>
            <a:spLocks noChangeShapeType="1"/>
          </p:cNvSpPr>
          <p:nvPr/>
        </p:nvSpPr>
        <p:spPr bwMode="auto">
          <a:xfrm>
            <a:off x="4103688" y="3602038"/>
            <a:ext cx="877887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90" name="Line 226"/>
          <p:cNvSpPr>
            <a:spLocks noChangeShapeType="1"/>
          </p:cNvSpPr>
          <p:nvPr/>
        </p:nvSpPr>
        <p:spPr bwMode="auto">
          <a:xfrm>
            <a:off x="4103688" y="3925888"/>
            <a:ext cx="877887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91" name="Line 227"/>
          <p:cNvSpPr>
            <a:spLocks noChangeShapeType="1"/>
          </p:cNvSpPr>
          <p:nvPr/>
        </p:nvSpPr>
        <p:spPr bwMode="auto">
          <a:xfrm>
            <a:off x="4103688" y="4267200"/>
            <a:ext cx="877887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92" name="Line 228"/>
          <p:cNvSpPr>
            <a:spLocks noChangeShapeType="1"/>
          </p:cNvSpPr>
          <p:nvPr/>
        </p:nvSpPr>
        <p:spPr bwMode="auto">
          <a:xfrm>
            <a:off x="4103688" y="4591050"/>
            <a:ext cx="877887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93" name="Line 229"/>
          <p:cNvSpPr>
            <a:spLocks noChangeShapeType="1"/>
          </p:cNvSpPr>
          <p:nvPr/>
        </p:nvSpPr>
        <p:spPr bwMode="auto">
          <a:xfrm>
            <a:off x="4103688" y="4914900"/>
            <a:ext cx="877887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94" name="Line 230"/>
          <p:cNvSpPr>
            <a:spLocks noChangeShapeType="1"/>
          </p:cNvSpPr>
          <p:nvPr/>
        </p:nvSpPr>
        <p:spPr bwMode="auto">
          <a:xfrm>
            <a:off x="4103688" y="5238750"/>
            <a:ext cx="877887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95" name="Line 231"/>
          <p:cNvSpPr>
            <a:spLocks noChangeShapeType="1"/>
          </p:cNvSpPr>
          <p:nvPr/>
        </p:nvSpPr>
        <p:spPr bwMode="auto">
          <a:xfrm>
            <a:off x="4103688" y="5562600"/>
            <a:ext cx="877887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96" name="Line 232"/>
          <p:cNvSpPr>
            <a:spLocks noChangeShapeType="1"/>
          </p:cNvSpPr>
          <p:nvPr/>
        </p:nvSpPr>
        <p:spPr bwMode="auto">
          <a:xfrm>
            <a:off x="4103688" y="5886450"/>
            <a:ext cx="877887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97" name="Rectangle 233"/>
          <p:cNvSpPr>
            <a:spLocks noChangeArrowheads="1"/>
          </p:cNvSpPr>
          <p:nvPr/>
        </p:nvSpPr>
        <p:spPr bwMode="auto">
          <a:xfrm>
            <a:off x="7305675" y="1555750"/>
            <a:ext cx="361950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100" b="1">
                <a:solidFill>
                  <a:srgbClr val="000000"/>
                </a:solidFill>
              </a:rPr>
              <a:t>ABC</a:t>
            </a:r>
            <a:endParaRPr lang="en-US" altLang="ko-KR"/>
          </a:p>
        </p:txBody>
      </p:sp>
      <p:sp>
        <p:nvSpPr>
          <p:cNvPr id="11498" name="Rectangle 234"/>
          <p:cNvSpPr>
            <a:spLocks noChangeArrowheads="1"/>
          </p:cNvSpPr>
          <p:nvPr/>
        </p:nvSpPr>
        <p:spPr bwMode="auto">
          <a:xfrm>
            <a:off x="7339013" y="1879600"/>
            <a:ext cx="155575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100" b="1">
                <a:solidFill>
                  <a:srgbClr val="000000"/>
                </a:solidFill>
              </a:rPr>
              <a:t>A</a:t>
            </a:r>
            <a:endParaRPr lang="en-US" altLang="ko-KR"/>
          </a:p>
        </p:txBody>
      </p:sp>
      <p:sp>
        <p:nvSpPr>
          <p:cNvPr id="11499" name="Rectangle 235"/>
          <p:cNvSpPr>
            <a:spLocks noChangeArrowheads="1"/>
          </p:cNvSpPr>
          <p:nvPr/>
        </p:nvSpPr>
        <p:spPr bwMode="auto">
          <a:xfrm>
            <a:off x="7339013" y="2203450"/>
            <a:ext cx="171450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100" b="1">
                <a:solidFill>
                  <a:srgbClr val="000000"/>
                </a:solidFill>
              </a:rPr>
              <a:t>B</a:t>
            </a:r>
            <a:endParaRPr lang="en-US" altLang="ko-KR"/>
          </a:p>
        </p:txBody>
      </p:sp>
      <p:sp>
        <p:nvSpPr>
          <p:cNvPr id="11500" name="Rectangle 236"/>
          <p:cNvSpPr>
            <a:spLocks noChangeArrowheads="1"/>
          </p:cNvSpPr>
          <p:nvPr/>
        </p:nvSpPr>
        <p:spPr bwMode="auto">
          <a:xfrm>
            <a:off x="7339013" y="2544763"/>
            <a:ext cx="171450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100" b="1">
                <a:solidFill>
                  <a:srgbClr val="000000"/>
                </a:solidFill>
              </a:rPr>
              <a:t>C</a:t>
            </a:r>
            <a:endParaRPr lang="en-US" altLang="ko-KR"/>
          </a:p>
        </p:txBody>
      </p:sp>
      <p:sp>
        <p:nvSpPr>
          <p:cNvPr id="11501" name="Rectangle 237"/>
          <p:cNvSpPr>
            <a:spLocks noChangeArrowheads="1"/>
          </p:cNvSpPr>
          <p:nvPr/>
        </p:nvSpPr>
        <p:spPr bwMode="auto">
          <a:xfrm>
            <a:off x="7356475" y="2868613"/>
            <a:ext cx="155575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100" b="1">
                <a:solidFill>
                  <a:srgbClr val="000000"/>
                </a:solidFill>
              </a:rPr>
              <a:t>A</a:t>
            </a:r>
            <a:endParaRPr lang="en-US" altLang="ko-KR"/>
          </a:p>
        </p:txBody>
      </p:sp>
      <p:sp>
        <p:nvSpPr>
          <p:cNvPr id="11502" name="Rectangle 238"/>
          <p:cNvSpPr>
            <a:spLocks noChangeArrowheads="1"/>
          </p:cNvSpPr>
          <p:nvPr/>
        </p:nvSpPr>
        <p:spPr bwMode="auto">
          <a:xfrm>
            <a:off x="7356475" y="3192463"/>
            <a:ext cx="171450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100" b="1">
                <a:solidFill>
                  <a:srgbClr val="000000"/>
                </a:solidFill>
              </a:rPr>
              <a:t>B</a:t>
            </a:r>
            <a:endParaRPr lang="en-US" altLang="ko-KR"/>
          </a:p>
        </p:txBody>
      </p:sp>
      <p:sp>
        <p:nvSpPr>
          <p:cNvPr id="11503" name="Rectangle 239"/>
          <p:cNvSpPr>
            <a:spLocks noChangeArrowheads="1"/>
          </p:cNvSpPr>
          <p:nvPr/>
        </p:nvSpPr>
        <p:spPr bwMode="auto">
          <a:xfrm>
            <a:off x="7356475" y="3533775"/>
            <a:ext cx="171450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100" b="1">
                <a:solidFill>
                  <a:srgbClr val="000000"/>
                </a:solidFill>
              </a:rPr>
              <a:t>C</a:t>
            </a:r>
            <a:endParaRPr lang="en-US" altLang="ko-KR"/>
          </a:p>
        </p:txBody>
      </p:sp>
      <p:sp>
        <p:nvSpPr>
          <p:cNvPr id="11504" name="Line 240"/>
          <p:cNvSpPr>
            <a:spLocks noChangeShapeType="1"/>
          </p:cNvSpPr>
          <p:nvPr/>
        </p:nvSpPr>
        <p:spPr bwMode="auto">
          <a:xfrm>
            <a:off x="7373938" y="2868613"/>
            <a:ext cx="69850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05" name="Line 241"/>
          <p:cNvSpPr>
            <a:spLocks noChangeShapeType="1"/>
          </p:cNvSpPr>
          <p:nvPr/>
        </p:nvSpPr>
        <p:spPr bwMode="auto">
          <a:xfrm>
            <a:off x="7356475" y="3192463"/>
            <a:ext cx="69850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06" name="Line 242"/>
          <p:cNvSpPr>
            <a:spLocks noChangeShapeType="1"/>
          </p:cNvSpPr>
          <p:nvPr/>
        </p:nvSpPr>
        <p:spPr bwMode="auto">
          <a:xfrm>
            <a:off x="7373938" y="3551238"/>
            <a:ext cx="69850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509" name="Group 245"/>
          <p:cNvGrpSpPr>
            <a:grpSpLocks/>
          </p:cNvGrpSpPr>
          <p:nvPr/>
        </p:nvGrpSpPr>
        <p:grpSpPr bwMode="auto">
          <a:xfrm>
            <a:off x="4792663" y="3551238"/>
            <a:ext cx="103187" cy="100012"/>
            <a:chOff x="3019" y="2237"/>
            <a:chExt cx="65" cy="63"/>
          </a:xfrm>
        </p:grpSpPr>
        <p:sp>
          <p:nvSpPr>
            <p:cNvPr id="11507" name="Line 243"/>
            <p:cNvSpPr>
              <a:spLocks noChangeShapeType="1"/>
            </p:cNvSpPr>
            <p:nvPr/>
          </p:nvSpPr>
          <p:spPr bwMode="auto">
            <a:xfrm>
              <a:off x="3020" y="2237"/>
              <a:ext cx="64" cy="6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08" name="Line 244"/>
            <p:cNvSpPr>
              <a:spLocks noChangeShapeType="1"/>
            </p:cNvSpPr>
            <p:nvPr/>
          </p:nvSpPr>
          <p:spPr bwMode="auto">
            <a:xfrm flipH="1">
              <a:off x="3019" y="2237"/>
              <a:ext cx="64" cy="6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12" name="Group 248"/>
          <p:cNvGrpSpPr>
            <a:grpSpLocks/>
          </p:cNvGrpSpPr>
          <p:nvPr/>
        </p:nvGrpSpPr>
        <p:grpSpPr bwMode="auto">
          <a:xfrm>
            <a:off x="4533900" y="3227388"/>
            <a:ext cx="85725" cy="101600"/>
            <a:chOff x="2856" y="2033"/>
            <a:chExt cx="54" cy="64"/>
          </a:xfrm>
        </p:grpSpPr>
        <p:sp>
          <p:nvSpPr>
            <p:cNvPr id="11510" name="Line 246"/>
            <p:cNvSpPr>
              <a:spLocks noChangeShapeType="1"/>
            </p:cNvSpPr>
            <p:nvPr/>
          </p:nvSpPr>
          <p:spPr bwMode="auto">
            <a:xfrm>
              <a:off x="2856" y="2033"/>
              <a:ext cx="54" cy="6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11" name="Line 247"/>
            <p:cNvSpPr>
              <a:spLocks noChangeShapeType="1"/>
            </p:cNvSpPr>
            <p:nvPr/>
          </p:nvSpPr>
          <p:spPr bwMode="auto">
            <a:xfrm flipH="1">
              <a:off x="2856" y="2033"/>
              <a:ext cx="54" cy="6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15" name="Group 251"/>
          <p:cNvGrpSpPr>
            <a:grpSpLocks/>
          </p:cNvGrpSpPr>
          <p:nvPr/>
        </p:nvGrpSpPr>
        <p:grpSpPr bwMode="auto">
          <a:xfrm>
            <a:off x="4275138" y="2903538"/>
            <a:ext cx="85725" cy="101600"/>
            <a:chOff x="2693" y="1829"/>
            <a:chExt cx="54" cy="64"/>
          </a:xfrm>
        </p:grpSpPr>
        <p:sp>
          <p:nvSpPr>
            <p:cNvPr id="11513" name="Line 249"/>
            <p:cNvSpPr>
              <a:spLocks noChangeShapeType="1"/>
            </p:cNvSpPr>
            <p:nvPr/>
          </p:nvSpPr>
          <p:spPr bwMode="auto">
            <a:xfrm>
              <a:off x="2693" y="1829"/>
              <a:ext cx="54" cy="6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14" name="Line 250"/>
            <p:cNvSpPr>
              <a:spLocks noChangeShapeType="1"/>
            </p:cNvSpPr>
            <p:nvPr/>
          </p:nvSpPr>
          <p:spPr bwMode="auto">
            <a:xfrm flipH="1">
              <a:off x="2693" y="1829"/>
              <a:ext cx="54" cy="6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516" name="Rectangle 252"/>
          <p:cNvSpPr>
            <a:spLocks noChangeArrowheads="1"/>
          </p:cNvSpPr>
          <p:nvPr/>
        </p:nvSpPr>
        <p:spPr bwMode="auto">
          <a:xfrm>
            <a:off x="7373938" y="3840163"/>
            <a:ext cx="361950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100" b="1">
                <a:solidFill>
                  <a:srgbClr val="000000"/>
                </a:solidFill>
              </a:rPr>
              <a:t>ABC</a:t>
            </a:r>
            <a:endParaRPr lang="en-US" altLang="ko-KR"/>
          </a:p>
        </p:txBody>
      </p:sp>
      <p:sp>
        <p:nvSpPr>
          <p:cNvPr id="11517" name="Rectangle 253"/>
          <p:cNvSpPr>
            <a:spLocks noChangeArrowheads="1"/>
          </p:cNvSpPr>
          <p:nvPr/>
        </p:nvSpPr>
        <p:spPr bwMode="auto">
          <a:xfrm>
            <a:off x="7373938" y="4164013"/>
            <a:ext cx="361950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100" b="1">
                <a:solidFill>
                  <a:srgbClr val="000000"/>
                </a:solidFill>
              </a:rPr>
              <a:t>ABC</a:t>
            </a:r>
            <a:endParaRPr lang="en-US" altLang="ko-KR"/>
          </a:p>
        </p:txBody>
      </p:sp>
      <p:sp>
        <p:nvSpPr>
          <p:cNvPr id="11518" name="Rectangle 254"/>
          <p:cNvSpPr>
            <a:spLocks noChangeArrowheads="1"/>
          </p:cNvSpPr>
          <p:nvPr/>
        </p:nvSpPr>
        <p:spPr bwMode="auto">
          <a:xfrm>
            <a:off x="7373938" y="4487863"/>
            <a:ext cx="361950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100" b="1">
                <a:solidFill>
                  <a:srgbClr val="000000"/>
                </a:solidFill>
              </a:rPr>
              <a:t>ABC</a:t>
            </a:r>
            <a:endParaRPr lang="en-US" altLang="ko-KR"/>
          </a:p>
        </p:txBody>
      </p:sp>
      <p:grpSp>
        <p:nvGrpSpPr>
          <p:cNvPr id="11521" name="Group 257"/>
          <p:cNvGrpSpPr>
            <a:grpSpLocks/>
          </p:cNvGrpSpPr>
          <p:nvPr/>
        </p:nvGrpSpPr>
        <p:grpSpPr bwMode="auto">
          <a:xfrm>
            <a:off x="4792663" y="3892550"/>
            <a:ext cx="103187" cy="82550"/>
            <a:chOff x="3019" y="2452"/>
            <a:chExt cx="65" cy="52"/>
          </a:xfrm>
        </p:grpSpPr>
        <p:sp>
          <p:nvSpPr>
            <p:cNvPr id="11519" name="Line 255"/>
            <p:cNvSpPr>
              <a:spLocks noChangeShapeType="1"/>
            </p:cNvSpPr>
            <p:nvPr/>
          </p:nvSpPr>
          <p:spPr bwMode="auto">
            <a:xfrm>
              <a:off x="3020" y="2452"/>
              <a:ext cx="64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20" name="Line 256"/>
            <p:cNvSpPr>
              <a:spLocks noChangeShapeType="1"/>
            </p:cNvSpPr>
            <p:nvPr/>
          </p:nvSpPr>
          <p:spPr bwMode="auto">
            <a:xfrm flipH="1">
              <a:off x="3019" y="2452"/>
              <a:ext cx="64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24" name="Group 260"/>
          <p:cNvGrpSpPr>
            <a:grpSpLocks/>
          </p:cNvGrpSpPr>
          <p:nvPr/>
        </p:nvGrpSpPr>
        <p:grpSpPr bwMode="auto">
          <a:xfrm>
            <a:off x="4533900" y="3892550"/>
            <a:ext cx="85725" cy="82550"/>
            <a:chOff x="2856" y="2452"/>
            <a:chExt cx="54" cy="52"/>
          </a:xfrm>
        </p:grpSpPr>
        <p:sp>
          <p:nvSpPr>
            <p:cNvPr id="11522" name="Line 258"/>
            <p:cNvSpPr>
              <a:spLocks noChangeShapeType="1"/>
            </p:cNvSpPr>
            <p:nvPr/>
          </p:nvSpPr>
          <p:spPr bwMode="auto">
            <a:xfrm>
              <a:off x="2857" y="2452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23" name="Line 259"/>
            <p:cNvSpPr>
              <a:spLocks noChangeShapeType="1"/>
            </p:cNvSpPr>
            <p:nvPr/>
          </p:nvSpPr>
          <p:spPr bwMode="auto">
            <a:xfrm flipH="1">
              <a:off x="2856" y="2452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27" name="Group 263"/>
          <p:cNvGrpSpPr>
            <a:grpSpLocks/>
          </p:cNvGrpSpPr>
          <p:nvPr/>
        </p:nvGrpSpPr>
        <p:grpSpPr bwMode="auto">
          <a:xfrm>
            <a:off x="4275138" y="3892550"/>
            <a:ext cx="85725" cy="84138"/>
            <a:chOff x="2693" y="2452"/>
            <a:chExt cx="54" cy="53"/>
          </a:xfrm>
        </p:grpSpPr>
        <p:sp>
          <p:nvSpPr>
            <p:cNvPr id="11525" name="Line 261"/>
            <p:cNvSpPr>
              <a:spLocks noChangeShapeType="1"/>
            </p:cNvSpPr>
            <p:nvPr/>
          </p:nvSpPr>
          <p:spPr bwMode="auto">
            <a:xfrm>
              <a:off x="2694" y="2452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26" name="Line 262"/>
            <p:cNvSpPr>
              <a:spLocks noChangeShapeType="1"/>
            </p:cNvSpPr>
            <p:nvPr/>
          </p:nvSpPr>
          <p:spPr bwMode="auto">
            <a:xfrm flipH="1">
              <a:off x="2693" y="2452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528" name="Line 264"/>
          <p:cNvSpPr>
            <a:spLocks noChangeShapeType="1"/>
          </p:cNvSpPr>
          <p:nvPr/>
        </p:nvSpPr>
        <p:spPr bwMode="auto">
          <a:xfrm>
            <a:off x="7373938" y="3857625"/>
            <a:ext cx="52387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29" name="Line 265"/>
          <p:cNvSpPr>
            <a:spLocks noChangeShapeType="1"/>
          </p:cNvSpPr>
          <p:nvPr/>
        </p:nvSpPr>
        <p:spPr bwMode="auto">
          <a:xfrm>
            <a:off x="7477125" y="3857625"/>
            <a:ext cx="52388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30" name="Line 266"/>
          <p:cNvSpPr>
            <a:spLocks noChangeShapeType="1"/>
          </p:cNvSpPr>
          <p:nvPr/>
        </p:nvSpPr>
        <p:spPr bwMode="auto">
          <a:xfrm>
            <a:off x="7562850" y="3857625"/>
            <a:ext cx="69850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31" name="Line 267"/>
          <p:cNvSpPr>
            <a:spLocks noChangeShapeType="1"/>
          </p:cNvSpPr>
          <p:nvPr/>
        </p:nvSpPr>
        <p:spPr bwMode="auto">
          <a:xfrm>
            <a:off x="7373938" y="4181475"/>
            <a:ext cx="52387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32" name="Line 268"/>
          <p:cNvSpPr>
            <a:spLocks noChangeShapeType="1"/>
          </p:cNvSpPr>
          <p:nvPr/>
        </p:nvSpPr>
        <p:spPr bwMode="auto">
          <a:xfrm>
            <a:off x="7477125" y="4181475"/>
            <a:ext cx="52388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33" name="Line 269"/>
          <p:cNvSpPr>
            <a:spLocks noChangeShapeType="1"/>
          </p:cNvSpPr>
          <p:nvPr/>
        </p:nvSpPr>
        <p:spPr bwMode="auto">
          <a:xfrm>
            <a:off x="7373938" y="4522788"/>
            <a:ext cx="52387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34" name="Line 270"/>
          <p:cNvSpPr>
            <a:spLocks noChangeShapeType="1"/>
          </p:cNvSpPr>
          <p:nvPr/>
        </p:nvSpPr>
        <p:spPr bwMode="auto">
          <a:xfrm>
            <a:off x="7562850" y="4522788"/>
            <a:ext cx="69850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35" name="Rectangle 271"/>
          <p:cNvSpPr>
            <a:spLocks noChangeArrowheads="1"/>
          </p:cNvSpPr>
          <p:nvPr/>
        </p:nvSpPr>
        <p:spPr bwMode="auto">
          <a:xfrm>
            <a:off x="7373938" y="4811713"/>
            <a:ext cx="361950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100" b="1">
                <a:solidFill>
                  <a:srgbClr val="000000"/>
                </a:solidFill>
              </a:rPr>
              <a:t>ABC</a:t>
            </a:r>
            <a:endParaRPr lang="en-US" altLang="ko-KR"/>
          </a:p>
        </p:txBody>
      </p:sp>
      <p:sp>
        <p:nvSpPr>
          <p:cNvPr id="11536" name="Line 272"/>
          <p:cNvSpPr>
            <a:spLocks noChangeShapeType="1"/>
          </p:cNvSpPr>
          <p:nvPr/>
        </p:nvSpPr>
        <p:spPr bwMode="auto">
          <a:xfrm>
            <a:off x="7477125" y="4829175"/>
            <a:ext cx="52388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37" name="Line 273"/>
          <p:cNvSpPr>
            <a:spLocks noChangeShapeType="1"/>
          </p:cNvSpPr>
          <p:nvPr/>
        </p:nvSpPr>
        <p:spPr bwMode="auto">
          <a:xfrm>
            <a:off x="7580313" y="4829175"/>
            <a:ext cx="52387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38" name="Rectangle 274"/>
          <p:cNvSpPr>
            <a:spLocks noChangeArrowheads="1"/>
          </p:cNvSpPr>
          <p:nvPr/>
        </p:nvSpPr>
        <p:spPr bwMode="auto">
          <a:xfrm>
            <a:off x="7373938" y="5135563"/>
            <a:ext cx="361950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100" b="1">
                <a:solidFill>
                  <a:srgbClr val="000000"/>
                </a:solidFill>
              </a:rPr>
              <a:t>ABC</a:t>
            </a:r>
            <a:endParaRPr lang="en-US" altLang="ko-KR"/>
          </a:p>
        </p:txBody>
      </p:sp>
      <p:sp>
        <p:nvSpPr>
          <p:cNvPr id="11539" name="Line 275"/>
          <p:cNvSpPr>
            <a:spLocks noChangeShapeType="1"/>
          </p:cNvSpPr>
          <p:nvPr/>
        </p:nvSpPr>
        <p:spPr bwMode="auto">
          <a:xfrm>
            <a:off x="7580313" y="5153025"/>
            <a:ext cx="52387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40" name="Rectangle 276"/>
          <p:cNvSpPr>
            <a:spLocks noChangeArrowheads="1"/>
          </p:cNvSpPr>
          <p:nvPr/>
        </p:nvSpPr>
        <p:spPr bwMode="auto">
          <a:xfrm>
            <a:off x="7373938" y="5459413"/>
            <a:ext cx="361950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100" b="1">
                <a:solidFill>
                  <a:srgbClr val="000000"/>
                </a:solidFill>
              </a:rPr>
              <a:t>ABC</a:t>
            </a:r>
            <a:endParaRPr lang="en-US" altLang="ko-KR"/>
          </a:p>
        </p:txBody>
      </p:sp>
      <p:sp>
        <p:nvSpPr>
          <p:cNvPr id="11541" name="Line 277"/>
          <p:cNvSpPr>
            <a:spLocks noChangeShapeType="1"/>
          </p:cNvSpPr>
          <p:nvPr/>
        </p:nvSpPr>
        <p:spPr bwMode="auto">
          <a:xfrm>
            <a:off x="7391400" y="5476875"/>
            <a:ext cx="52388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42" name="Rectangle 278"/>
          <p:cNvSpPr>
            <a:spLocks noChangeArrowheads="1"/>
          </p:cNvSpPr>
          <p:nvPr/>
        </p:nvSpPr>
        <p:spPr bwMode="auto">
          <a:xfrm>
            <a:off x="7373938" y="5800725"/>
            <a:ext cx="361950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100" b="1">
                <a:solidFill>
                  <a:srgbClr val="000000"/>
                </a:solidFill>
              </a:rPr>
              <a:t>ABC</a:t>
            </a:r>
            <a:endParaRPr lang="en-US" altLang="ko-KR"/>
          </a:p>
        </p:txBody>
      </p:sp>
      <p:sp>
        <p:nvSpPr>
          <p:cNvPr id="11543" name="Line 279"/>
          <p:cNvSpPr>
            <a:spLocks noChangeShapeType="1"/>
          </p:cNvSpPr>
          <p:nvPr/>
        </p:nvSpPr>
        <p:spPr bwMode="auto">
          <a:xfrm>
            <a:off x="7477125" y="5800725"/>
            <a:ext cx="52388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546" name="Group 282"/>
          <p:cNvGrpSpPr>
            <a:grpSpLocks/>
          </p:cNvGrpSpPr>
          <p:nvPr/>
        </p:nvGrpSpPr>
        <p:grpSpPr bwMode="auto">
          <a:xfrm>
            <a:off x="4430713" y="4540250"/>
            <a:ext cx="85725" cy="82550"/>
            <a:chOff x="2791" y="2860"/>
            <a:chExt cx="54" cy="52"/>
          </a:xfrm>
        </p:grpSpPr>
        <p:sp>
          <p:nvSpPr>
            <p:cNvPr id="11544" name="Line 280"/>
            <p:cNvSpPr>
              <a:spLocks noChangeShapeType="1"/>
            </p:cNvSpPr>
            <p:nvPr/>
          </p:nvSpPr>
          <p:spPr bwMode="auto">
            <a:xfrm>
              <a:off x="2792" y="2860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45" name="Line 281"/>
            <p:cNvSpPr>
              <a:spLocks noChangeShapeType="1"/>
            </p:cNvSpPr>
            <p:nvPr/>
          </p:nvSpPr>
          <p:spPr bwMode="auto">
            <a:xfrm flipH="1">
              <a:off x="2791" y="2860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49" name="Group 285"/>
          <p:cNvGrpSpPr>
            <a:grpSpLocks/>
          </p:cNvGrpSpPr>
          <p:nvPr/>
        </p:nvGrpSpPr>
        <p:grpSpPr bwMode="auto">
          <a:xfrm>
            <a:off x="4792663" y="4540250"/>
            <a:ext cx="103187" cy="82550"/>
            <a:chOff x="3019" y="2860"/>
            <a:chExt cx="65" cy="52"/>
          </a:xfrm>
        </p:grpSpPr>
        <p:sp>
          <p:nvSpPr>
            <p:cNvPr id="11547" name="Line 283"/>
            <p:cNvSpPr>
              <a:spLocks noChangeShapeType="1"/>
            </p:cNvSpPr>
            <p:nvPr/>
          </p:nvSpPr>
          <p:spPr bwMode="auto">
            <a:xfrm>
              <a:off x="3020" y="2860"/>
              <a:ext cx="64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48" name="Line 284"/>
            <p:cNvSpPr>
              <a:spLocks noChangeShapeType="1"/>
            </p:cNvSpPr>
            <p:nvPr/>
          </p:nvSpPr>
          <p:spPr bwMode="auto">
            <a:xfrm flipH="1">
              <a:off x="3019" y="2860"/>
              <a:ext cx="64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52" name="Group 288"/>
          <p:cNvGrpSpPr>
            <a:grpSpLocks/>
          </p:cNvGrpSpPr>
          <p:nvPr/>
        </p:nvGrpSpPr>
        <p:grpSpPr bwMode="auto">
          <a:xfrm>
            <a:off x="4171950" y="4864100"/>
            <a:ext cx="85725" cy="84138"/>
            <a:chOff x="2628" y="3064"/>
            <a:chExt cx="54" cy="53"/>
          </a:xfrm>
        </p:grpSpPr>
        <p:sp>
          <p:nvSpPr>
            <p:cNvPr id="11550" name="Line 286"/>
            <p:cNvSpPr>
              <a:spLocks noChangeShapeType="1"/>
            </p:cNvSpPr>
            <p:nvPr/>
          </p:nvSpPr>
          <p:spPr bwMode="auto">
            <a:xfrm>
              <a:off x="2629" y="3064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51" name="Line 287"/>
            <p:cNvSpPr>
              <a:spLocks noChangeShapeType="1"/>
            </p:cNvSpPr>
            <p:nvPr/>
          </p:nvSpPr>
          <p:spPr bwMode="auto">
            <a:xfrm flipH="1">
              <a:off x="2628" y="3064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55" name="Group 291"/>
          <p:cNvGrpSpPr>
            <a:grpSpLocks/>
          </p:cNvGrpSpPr>
          <p:nvPr/>
        </p:nvGrpSpPr>
        <p:grpSpPr bwMode="auto">
          <a:xfrm>
            <a:off x="4171950" y="5203825"/>
            <a:ext cx="85725" cy="85725"/>
            <a:chOff x="2628" y="3278"/>
            <a:chExt cx="54" cy="54"/>
          </a:xfrm>
        </p:grpSpPr>
        <p:sp>
          <p:nvSpPr>
            <p:cNvPr id="11553" name="Line 289"/>
            <p:cNvSpPr>
              <a:spLocks noChangeShapeType="1"/>
            </p:cNvSpPr>
            <p:nvPr/>
          </p:nvSpPr>
          <p:spPr bwMode="auto">
            <a:xfrm>
              <a:off x="2628" y="3278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54" name="Line 290"/>
            <p:cNvSpPr>
              <a:spLocks noChangeShapeType="1"/>
            </p:cNvSpPr>
            <p:nvPr/>
          </p:nvSpPr>
          <p:spPr bwMode="auto">
            <a:xfrm flipH="1">
              <a:off x="2628" y="3279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58" name="Group 294"/>
          <p:cNvGrpSpPr>
            <a:grpSpLocks/>
          </p:cNvGrpSpPr>
          <p:nvPr/>
        </p:nvGrpSpPr>
        <p:grpSpPr bwMode="auto">
          <a:xfrm>
            <a:off x="4792663" y="4879975"/>
            <a:ext cx="103187" cy="84138"/>
            <a:chOff x="3019" y="3074"/>
            <a:chExt cx="65" cy="53"/>
          </a:xfrm>
        </p:grpSpPr>
        <p:sp>
          <p:nvSpPr>
            <p:cNvPr id="11556" name="Line 292"/>
            <p:cNvSpPr>
              <a:spLocks noChangeShapeType="1"/>
            </p:cNvSpPr>
            <p:nvPr/>
          </p:nvSpPr>
          <p:spPr bwMode="auto">
            <a:xfrm>
              <a:off x="3019" y="3074"/>
              <a:ext cx="65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57" name="Line 293"/>
            <p:cNvSpPr>
              <a:spLocks noChangeShapeType="1"/>
            </p:cNvSpPr>
            <p:nvPr/>
          </p:nvSpPr>
          <p:spPr bwMode="auto">
            <a:xfrm flipH="1">
              <a:off x="3019" y="3074"/>
              <a:ext cx="65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61" name="Group 297"/>
          <p:cNvGrpSpPr>
            <a:grpSpLocks/>
          </p:cNvGrpSpPr>
          <p:nvPr/>
        </p:nvGrpSpPr>
        <p:grpSpPr bwMode="auto">
          <a:xfrm>
            <a:off x="4533900" y="4879975"/>
            <a:ext cx="85725" cy="84138"/>
            <a:chOff x="2856" y="3074"/>
            <a:chExt cx="54" cy="53"/>
          </a:xfrm>
        </p:grpSpPr>
        <p:sp>
          <p:nvSpPr>
            <p:cNvPr id="11559" name="Line 295"/>
            <p:cNvSpPr>
              <a:spLocks noChangeShapeType="1"/>
            </p:cNvSpPr>
            <p:nvPr/>
          </p:nvSpPr>
          <p:spPr bwMode="auto">
            <a:xfrm>
              <a:off x="2856" y="3074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60" name="Line 296"/>
            <p:cNvSpPr>
              <a:spLocks noChangeShapeType="1"/>
            </p:cNvSpPr>
            <p:nvPr/>
          </p:nvSpPr>
          <p:spPr bwMode="auto">
            <a:xfrm flipH="1">
              <a:off x="2856" y="3074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64" name="Group 300"/>
          <p:cNvGrpSpPr>
            <a:grpSpLocks/>
          </p:cNvGrpSpPr>
          <p:nvPr/>
        </p:nvGrpSpPr>
        <p:grpSpPr bwMode="auto">
          <a:xfrm>
            <a:off x="4275138" y="5511800"/>
            <a:ext cx="85725" cy="84138"/>
            <a:chOff x="2693" y="3472"/>
            <a:chExt cx="54" cy="53"/>
          </a:xfrm>
        </p:grpSpPr>
        <p:sp>
          <p:nvSpPr>
            <p:cNvPr id="11562" name="Line 298"/>
            <p:cNvSpPr>
              <a:spLocks noChangeShapeType="1"/>
            </p:cNvSpPr>
            <p:nvPr/>
          </p:nvSpPr>
          <p:spPr bwMode="auto">
            <a:xfrm>
              <a:off x="2694" y="3472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63" name="Line 299"/>
            <p:cNvSpPr>
              <a:spLocks noChangeShapeType="1"/>
            </p:cNvSpPr>
            <p:nvPr/>
          </p:nvSpPr>
          <p:spPr bwMode="auto">
            <a:xfrm flipH="1">
              <a:off x="2693" y="3472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67" name="Group 303"/>
          <p:cNvGrpSpPr>
            <a:grpSpLocks/>
          </p:cNvGrpSpPr>
          <p:nvPr/>
        </p:nvGrpSpPr>
        <p:grpSpPr bwMode="auto">
          <a:xfrm>
            <a:off x="4792663" y="5203825"/>
            <a:ext cx="103187" cy="84138"/>
            <a:chOff x="3019" y="3278"/>
            <a:chExt cx="65" cy="53"/>
          </a:xfrm>
        </p:grpSpPr>
        <p:sp>
          <p:nvSpPr>
            <p:cNvPr id="11565" name="Line 301"/>
            <p:cNvSpPr>
              <a:spLocks noChangeShapeType="1"/>
            </p:cNvSpPr>
            <p:nvPr/>
          </p:nvSpPr>
          <p:spPr bwMode="auto">
            <a:xfrm>
              <a:off x="3019" y="3278"/>
              <a:ext cx="65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66" name="Line 302"/>
            <p:cNvSpPr>
              <a:spLocks noChangeShapeType="1"/>
            </p:cNvSpPr>
            <p:nvPr/>
          </p:nvSpPr>
          <p:spPr bwMode="auto">
            <a:xfrm flipH="1">
              <a:off x="3019" y="3278"/>
              <a:ext cx="65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70" name="Group 306"/>
          <p:cNvGrpSpPr>
            <a:grpSpLocks/>
          </p:cNvGrpSpPr>
          <p:nvPr/>
        </p:nvGrpSpPr>
        <p:grpSpPr bwMode="auto">
          <a:xfrm>
            <a:off x="4430713" y="5203825"/>
            <a:ext cx="85725" cy="84138"/>
            <a:chOff x="2791" y="3278"/>
            <a:chExt cx="54" cy="53"/>
          </a:xfrm>
        </p:grpSpPr>
        <p:sp>
          <p:nvSpPr>
            <p:cNvPr id="11568" name="Line 304"/>
            <p:cNvSpPr>
              <a:spLocks noChangeShapeType="1"/>
            </p:cNvSpPr>
            <p:nvPr/>
          </p:nvSpPr>
          <p:spPr bwMode="auto">
            <a:xfrm>
              <a:off x="2791" y="3278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69" name="Line 305"/>
            <p:cNvSpPr>
              <a:spLocks noChangeShapeType="1"/>
            </p:cNvSpPr>
            <p:nvPr/>
          </p:nvSpPr>
          <p:spPr bwMode="auto">
            <a:xfrm flipH="1">
              <a:off x="2791" y="3278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73" name="Group 309"/>
          <p:cNvGrpSpPr>
            <a:grpSpLocks/>
          </p:cNvGrpSpPr>
          <p:nvPr/>
        </p:nvGrpSpPr>
        <p:grpSpPr bwMode="auto">
          <a:xfrm>
            <a:off x="4171950" y="5835650"/>
            <a:ext cx="85725" cy="101600"/>
            <a:chOff x="2628" y="3676"/>
            <a:chExt cx="54" cy="64"/>
          </a:xfrm>
        </p:grpSpPr>
        <p:sp>
          <p:nvSpPr>
            <p:cNvPr id="11571" name="Line 307"/>
            <p:cNvSpPr>
              <a:spLocks noChangeShapeType="1"/>
            </p:cNvSpPr>
            <p:nvPr/>
          </p:nvSpPr>
          <p:spPr bwMode="auto">
            <a:xfrm>
              <a:off x="2628" y="3676"/>
              <a:ext cx="54" cy="6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" name="Line 308"/>
            <p:cNvSpPr>
              <a:spLocks noChangeShapeType="1"/>
            </p:cNvSpPr>
            <p:nvPr/>
          </p:nvSpPr>
          <p:spPr bwMode="auto">
            <a:xfrm flipH="1">
              <a:off x="2628" y="3676"/>
              <a:ext cx="54" cy="6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76" name="Group 312"/>
          <p:cNvGrpSpPr>
            <a:grpSpLocks/>
          </p:cNvGrpSpPr>
          <p:nvPr/>
        </p:nvGrpSpPr>
        <p:grpSpPr bwMode="auto">
          <a:xfrm>
            <a:off x="4689475" y="5511800"/>
            <a:ext cx="85725" cy="84138"/>
            <a:chOff x="2954" y="3472"/>
            <a:chExt cx="54" cy="53"/>
          </a:xfrm>
        </p:grpSpPr>
        <p:sp>
          <p:nvSpPr>
            <p:cNvPr id="11574" name="Line 310"/>
            <p:cNvSpPr>
              <a:spLocks noChangeShapeType="1"/>
            </p:cNvSpPr>
            <p:nvPr/>
          </p:nvSpPr>
          <p:spPr bwMode="auto">
            <a:xfrm>
              <a:off x="2954" y="3472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5" name="Line 311"/>
            <p:cNvSpPr>
              <a:spLocks noChangeShapeType="1"/>
            </p:cNvSpPr>
            <p:nvPr/>
          </p:nvSpPr>
          <p:spPr bwMode="auto">
            <a:xfrm flipH="1">
              <a:off x="2954" y="3472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79" name="Group 315"/>
          <p:cNvGrpSpPr>
            <a:grpSpLocks/>
          </p:cNvGrpSpPr>
          <p:nvPr/>
        </p:nvGrpSpPr>
        <p:grpSpPr bwMode="auto">
          <a:xfrm>
            <a:off x="4430713" y="5511800"/>
            <a:ext cx="85725" cy="82550"/>
            <a:chOff x="2791" y="3472"/>
            <a:chExt cx="54" cy="52"/>
          </a:xfrm>
        </p:grpSpPr>
        <p:sp>
          <p:nvSpPr>
            <p:cNvPr id="11577" name="Line 313"/>
            <p:cNvSpPr>
              <a:spLocks noChangeShapeType="1"/>
            </p:cNvSpPr>
            <p:nvPr/>
          </p:nvSpPr>
          <p:spPr bwMode="auto">
            <a:xfrm>
              <a:off x="2792" y="3472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8" name="Line 314"/>
            <p:cNvSpPr>
              <a:spLocks noChangeShapeType="1"/>
            </p:cNvSpPr>
            <p:nvPr/>
          </p:nvSpPr>
          <p:spPr bwMode="auto">
            <a:xfrm flipH="1">
              <a:off x="2791" y="3472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82" name="Group 318"/>
          <p:cNvGrpSpPr>
            <a:grpSpLocks/>
          </p:cNvGrpSpPr>
          <p:nvPr/>
        </p:nvGrpSpPr>
        <p:grpSpPr bwMode="auto">
          <a:xfrm>
            <a:off x="5807075" y="1931988"/>
            <a:ext cx="87313" cy="84137"/>
            <a:chOff x="3658" y="1217"/>
            <a:chExt cx="55" cy="53"/>
          </a:xfrm>
        </p:grpSpPr>
        <p:sp>
          <p:nvSpPr>
            <p:cNvPr id="11580" name="Line 316"/>
            <p:cNvSpPr>
              <a:spLocks noChangeShapeType="1"/>
            </p:cNvSpPr>
            <p:nvPr/>
          </p:nvSpPr>
          <p:spPr bwMode="auto">
            <a:xfrm>
              <a:off x="3659" y="1217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81" name="Line 317"/>
            <p:cNvSpPr>
              <a:spLocks noChangeShapeType="1"/>
            </p:cNvSpPr>
            <p:nvPr/>
          </p:nvSpPr>
          <p:spPr bwMode="auto">
            <a:xfrm flipH="1">
              <a:off x="3658" y="1217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85" name="Group 321"/>
          <p:cNvGrpSpPr>
            <a:grpSpLocks/>
          </p:cNvGrpSpPr>
          <p:nvPr/>
        </p:nvGrpSpPr>
        <p:grpSpPr bwMode="auto">
          <a:xfrm>
            <a:off x="4689475" y="5835650"/>
            <a:ext cx="85725" cy="101600"/>
            <a:chOff x="2954" y="3676"/>
            <a:chExt cx="54" cy="64"/>
          </a:xfrm>
        </p:grpSpPr>
        <p:sp>
          <p:nvSpPr>
            <p:cNvPr id="11583" name="Line 319"/>
            <p:cNvSpPr>
              <a:spLocks noChangeShapeType="1"/>
            </p:cNvSpPr>
            <p:nvPr/>
          </p:nvSpPr>
          <p:spPr bwMode="auto">
            <a:xfrm>
              <a:off x="2954" y="3676"/>
              <a:ext cx="54" cy="6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84" name="Line 320"/>
            <p:cNvSpPr>
              <a:spLocks noChangeShapeType="1"/>
            </p:cNvSpPr>
            <p:nvPr/>
          </p:nvSpPr>
          <p:spPr bwMode="auto">
            <a:xfrm flipH="1">
              <a:off x="2954" y="3676"/>
              <a:ext cx="54" cy="6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88" name="Group 324"/>
          <p:cNvGrpSpPr>
            <a:grpSpLocks/>
          </p:cNvGrpSpPr>
          <p:nvPr/>
        </p:nvGrpSpPr>
        <p:grpSpPr bwMode="auto">
          <a:xfrm>
            <a:off x="4533900" y="5835650"/>
            <a:ext cx="85725" cy="101600"/>
            <a:chOff x="2856" y="3676"/>
            <a:chExt cx="54" cy="64"/>
          </a:xfrm>
        </p:grpSpPr>
        <p:sp>
          <p:nvSpPr>
            <p:cNvPr id="11586" name="Line 322"/>
            <p:cNvSpPr>
              <a:spLocks noChangeShapeType="1"/>
            </p:cNvSpPr>
            <p:nvPr/>
          </p:nvSpPr>
          <p:spPr bwMode="auto">
            <a:xfrm>
              <a:off x="2856" y="3676"/>
              <a:ext cx="54" cy="6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87" name="Line 323"/>
            <p:cNvSpPr>
              <a:spLocks noChangeShapeType="1"/>
            </p:cNvSpPr>
            <p:nvPr/>
          </p:nvSpPr>
          <p:spPr bwMode="auto">
            <a:xfrm flipH="1">
              <a:off x="2856" y="3676"/>
              <a:ext cx="54" cy="6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91" name="Group 327"/>
          <p:cNvGrpSpPr>
            <a:grpSpLocks/>
          </p:cNvGrpSpPr>
          <p:nvPr/>
        </p:nvGrpSpPr>
        <p:grpSpPr bwMode="auto">
          <a:xfrm>
            <a:off x="6134100" y="2921000"/>
            <a:ext cx="87313" cy="84138"/>
            <a:chOff x="3864" y="1840"/>
            <a:chExt cx="55" cy="53"/>
          </a:xfrm>
        </p:grpSpPr>
        <p:sp>
          <p:nvSpPr>
            <p:cNvPr id="11589" name="Line 325"/>
            <p:cNvSpPr>
              <a:spLocks noChangeShapeType="1"/>
            </p:cNvSpPr>
            <p:nvPr/>
          </p:nvSpPr>
          <p:spPr bwMode="auto">
            <a:xfrm>
              <a:off x="3865" y="1840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90" name="Line 326"/>
            <p:cNvSpPr>
              <a:spLocks noChangeShapeType="1"/>
            </p:cNvSpPr>
            <p:nvPr/>
          </p:nvSpPr>
          <p:spPr bwMode="auto">
            <a:xfrm flipH="1">
              <a:off x="3864" y="1840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94" name="Group 330"/>
          <p:cNvGrpSpPr>
            <a:grpSpLocks/>
          </p:cNvGrpSpPr>
          <p:nvPr/>
        </p:nvGrpSpPr>
        <p:grpSpPr bwMode="auto">
          <a:xfrm>
            <a:off x="5807075" y="2579688"/>
            <a:ext cx="87313" cy="101600"/>
            <a:chOff x="3658" y="1625"/>
            <a:chExt cx="55" cy="64"/>
          </a:xfrm>
        </p:grpSpPr>
        <p:sp>
          <p:nvSpPr>
            <p:cNvPr id="11592" name="Line 328"/>
            <p:cNvSpPr>
              <a:spLocks noChangeShapeType="1"/>
            </p:cNvSpPr>
            <p:nvPr/>
          </p:nvSpPr>
          <p:spPr bwMode="auto">
            <a:xfrm>
              <a:off x="3658" y="1625"/>
              <a:ext cx="53" cy="6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93" name="Line 329"/>
            <p:cNvSpPr>
              <a:spLocks noChangeShapeType="1"/>
            </p:cNvSpPr>
            <p:nvPr/>
          </p:nvSpPr>
          <p:spPr bwMode="auto">
            <a:xfrm flipH="1">
              <a:off x="3660" y="1625"/>
              <a:ext cx="53" cy="6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97" name="Group 333"/>
          <p:cNvGrpSpPr>
            <a:grpSpLocks/>
          </p:cNvGrpSpPr>
          <p:nvPr/>
        </p:nvGrpSpPr>
        <p:grpSpPr bwMode="auto">
          <a:xfrm>
            <a:off x="5807075" y="2255838"/>
            <a:ext cx="87313" cy="101600"/>
            <a:chOff x="3658" y="1421"/>
            <a:chExt cx="55" cy="64"/>
          </a:xfrm>
        </p:grpSpPr>
        <p:sp>
          <p:nvSpPr>
            <p:cNvPr id="11595" name="Line 331"/>
            <p:cNvSpPr>
              <a:spLocks noChangeShapeType="1"/>
            </p:cNvSpPr>
            <p:nvPr/>
          </p:nvSpPr>
          <p:spPr bwMode="auto">
            <a:xfrm>
              <a:off x="3658" y="1421"/>
              <a:ext cx="53" cy="6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96" name="Line 332"/>
            <p:cNvSpPr>
              <a:spLocks noChangeShapeType="1"/>
            </p:cNvSpPr>
            <p:nvPr/>
          </p:nvSpPr>
          <p:spPr bwMode="auto">
            <a:xfrm flipH="1">
              <a:off x="3660" y="1421"/>
              <a:ext cx="53" cy="6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00" name="Group 336"/>
          <p:cNvGrpSpPr>
            <a:grpSpLocks/>
          </p:cNvGrpSpPr>
          <p:nvPr/>
        </p:nvGrpSpPr>
        <p:grpSpPr bwMode="auto">
          <a:xfrm>
            <a:off x="6445250" y="3892550"/>
            <a:ext cx="85725" cy="84138"/>
            <a:chOff x="4060" y="2452"/>
            <a:chExt cx="54" cy="53"/>
          </a:xfrm>
        </p:grpSpPr>
        <p:sp>
          <p:nvSpPr>
            <p:cNvPr id="11598" name="Line 334"/>
            <p:cNvSpPr>
              <a:spLocks noChangeShapeType="1"/>
            </p:cNvSpPr>
            <p:nvPr/>
          </p:nvSpPr>
          <p:spPr bwMode="auto">
            <a:xfrm>
              <a:off x="4060" y="2452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99" name="Line 335"/>
            <p:cNvSpPr>
              <a:spLocks noChangeShapeType="1"/>
            </p:cNvSpPr>
            <p:nvPr/>
          </p:nvSpPr>
          <p:spPr bwMode="auto">
            <a:xfrm flipH="1">
              <a:off x="4060" y="2452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03" name="Group 339"/>
          <p:cNvGrpSpPr>
            <a:grpSpLocks/>
          </p:cNvGrpSpPr>
          <p:nvPr/>
        </p:nvGrpSpPr>
        <p:grpSpPr bwMode="auto">
          <a:xfrm>
            <a:off x="6134100" y="3568700"/>
            <a:ext cx="87313" cy="84138"/>
            <a:chOff x="3864" y="2248"/>
            <a:chExt cx="55" cy="53"/>
          </a:xfrm>
        </p:grpSpPr>
        <p:sp>
          <p:nvSpPr>
            <p:cNvPr id="11601" name="Line 337"/>
            <p:cNvSpPr>
              <a:spLocks noChangeShapeType="1"/>
            </p:cNvSpPr>
            <p:nvPr/>
          </p:nvSpPr>
          <p:spPr bwMode="auto">
            <a:xfrm>
              <a:off x="3865" y="2248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02" name="Line 338"/>
            <p:cNvSpPr>
              <a:spLocks noChangeShapeType="1"/>
            </p:cNvSpPr>
            <p:nvPr/>
          </p:nvSpPr>
          <p:spPr bwMode="auto">
            <a:xfrm flipH="1">
              <a:off x="3864" y="2248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06" name="Group 342"/>
          <p:cNvGrpSpPr>
            <a:grpSpLocks/>
          </p:cNvGrpSpPr>
          <p:nvPr/>
        </p:nvGrpSpPr>
        <p:grpSpPr bwMode="auto">
          <a:xfrm>
            <a:off x="6134100" y="3244850"/>
            <a:ext cx="87313" cy="84138"/>
            <a:chOff x="3864" y="2044"/>
            <a:chExt cx="55" cy="53"/>
          </a:xfrm>
        </p:grpSpPr>
        <p:sp>
          <p:nvSpPr>
            <p:cNvPr id="11604" name="Line 340"/>
            <p:cNvSpPr>
              <a:spLocks noChangeShapeType="1"/>
            </p:cNvSpPr>
            <p:nvPr/>
          </p:nvSpPr>
          <p:spPr bwMode="auto">
            <a:xfrm>
              <a:off x="3865" y="2044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05" name="Line 341"/>
            <p:cNvSpPr>
              <a:spLocks noChangeShapeType="1"/>
            </p:cNvSpPr>
            <p:nvPr/>
          </p:nvSpPr>
          <p:spPr bwMode="auto">
            <a:xfrm flipH="1">
              <a:off x="3864" y="2044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09" name="Group 345"/>
          <p:cNvGrpSpPr>
            <a:grpSpLocks/>
          </p:cNvGrpSpPr>
          <p:nvPr/>
        </p:nvGrpSpPr>
        <p:grpSpPr bwMode="auto">
          <a:xfrm>
            <a:off x="6754813" y="4556125"/>
            <a:ext cx="103187" cy="84138"/>
            <a:chOff x="4255" y="2870"/>
            <a:chExt cx="65" cy="53"/>
          </a:xfrm>
        </p:grpSpPr>
        <p:sp>
          <p:nvSpPr>
            <p:cNvPr id="11607" name="Line 343"/>
            <p:cNvSpPr>
              <a:spLocks noChangeShapeType="1"/>
            </p:cNvSpPr>
            <p:nvPr/>
          </p:nvSpPr>
          <p:spPr bwMode="auto">
            <a:xfrm>
              <a:off x="4255" y="2870"/>
              <a:ext cx="65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08" name="Line 344"/>
            <p:cNvSpPr>
              <a:spLocks noChangeShapeType="1"/>
            </p:cNvSpPr>
            <p:nvPr/>
          </p:nvSpPr>
          <p:spPr bwMode="auto">
            <a:xfrm flipH="1">
              <a:off x="4255" y="2870"/>
              <a:ext cx="65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12" name="Group 348"/>
          <p:cNvGrpSpPr>
            <a:grpSpLocks/>
          </p:cNvGrpSpPr>
          <p:nvPr/>
        </p:nvGrpSpPr>
        <p:grpSpPr bwMode="auto">
          <a:xfrm>
            <a:off x="6754813" y="4232275"/>
            <a:ext cx="103187" cy="84138"/>
            <a:chOff x="4255" y="2666"/>
            <a:chExt cx="65" cy="53"/>
          </a:xfrm>
        </p:grpSpPr>
        <p:sp>
          <p:nvSpPr>
            <p:cNvPr id="11610" name="Line 346"/>
            <p:cNvSpPr>
              <a:spLocks noChangeShapeType="1"/>
            </p:cNvSpPr>
            <p:nvPr/>
          </p:nvSpPr>
          <p:spPr bwMode="auto">
            <a:xfrm>
              <a:off x="4255" y="2666"/>
              <a:ext cx="65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11" name="Line 347"/>
            <p:cNvSpPr>
              <a:spLocks noChangeShapeType="1"/>
            </p:cNvSpPr>
            <p:nvPr/>
          </p:nvSpPr>
          <p:spPr bwMode="auto">
            <a:xfrm flipH="1">
              <a:off x="4255" y="2666"/>
              <a:ext cx="65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15" name="Group 351"/>
          <p:cNvGrpSpPr>
            <a:grpSpLocks/>
          </p:cNvGrpSpPr>
          <p:nvPr/>
        </p:nvGrpSpPr>
        <p:grpSpPr bwMode="auto">
          <a:xfrm>
            <a:off x="7081838" y="3892550"/>
            <a:ext cx="85725" cy="82550"/>
            <a:chOff x="4461" y="2452"/>
            <a:chExt cx="54" cy="52"/>
          </a:xfrm>
        </p:grpSpPr>
        <p:sp>
          <p:nvSpPr>
            <p:cNvPr id="11613" name="Line 349"/>
            <p:cNvSpPr>
              <a:spLocks noChangeShapeType="1"/>
            </p:cNvSpPr>
            <p:nvPr/>
          </p:nvSpPr>
          <p:spPr bwMode="auto">
            <a:xfrm>
              <a:off x="4462" y="2452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14" name="Line 350"/>
            <p:cNvSpPr>
              <a:spLocks noChangeShapeType="1"/>
            </p:cNvSpPr>
            <p:nvPr/>
          </p:nvSpPr>
          <p:spPr bwMode="auto">
            <a:xfrm flipH="1">
              <a:off x="4461" y="2452"/>
              <a:ext cx="53" cy="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18" name="Group 354"/>
          <p:cNvGrpSpPr>
            <a:grpSpLocks/>
          </p:cNvGrpSpPr>
          <p:nvPr/>
        </p:nvGrpSpPr>
        <p:grpSpPr bwMode="auto">
          <a:xfrm>
            <a:off x="6754813" y="4879975"/>
            <a:ext cx="103187" cy="84138"/>
            <a:chOff x="4255" y="3074"/>
            <a:chExt cx="65" cy="53"/>
          </a:xfrm>
        </p:grpSpPr>
        <p:sp>
          <p:nvSpPr>
            <p:cNvPr id="11616" name="Line 352"/>
            <p:cNvSpPr>
              <a:spLocks noChangeShapeType="1"/>
            </p:cNvSpPr>
            <p:nvPr/>
          </p:nvSpPr>
          <p:spPr bwMode="auto">
            <a:xfrm>
              <a:off x="4255" y="3074"/>
              <a:ext cx="65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17" name="Line 353"/>
            <p:cNvSpPr>
              <a:spLocks noChangeShapeType="1"/>
            </p:cNvSpPr>
            <p:nvPr/>
          </p:nvSpPr>
          <p:spPr bwMode="auto">
            <a:xfrm flipH="1">
              <a:off x="4255" y="3074"/>
              <a:ext cx="65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21" name="Group 357"/>
          <p:cNvGrpSpPr>
            <a:grpSpLocks/>
          </p:cNvGrpSpPr>
          <p:nvPr/>
        </p:nvGrpSpPr>
        <p:grpSpPr bwMode="auto">
          <a:xfrm>
            <a:off x="7081838" y="5527675"/>
            <a:ext cx="85725" cy="84138"/>
            <a:chOff x="4461" y="3482"/>
            <a:chExt cx="54" cy="53"/>
          </a:xfrm>
        </p:grpSpPr>
        <p:sp>
          <p:nvSpPr>
            <p:cNvPr id="11619" name="Line 355"/>
            <p:cNvSpPr>
              <a:spLocks noChangeShapeType="1"/>
            </p:cNvSpPr>
            <p:nvPr/>
          </p:nvSpPr>
          <p:spPr bwMode="auto">
            <a:xfrm>
              <a:off x="4461" y="3482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20" name="Line 356"/>
            <p:cNvSpPr>
              <a:spLocks noChangeShapeType="1"/>
            </p:cNvSpPr>
            <p:nvPr/>
          </p:nvSpPr>
          <p:spPr bwMode="auto">
            <a:xfrm flipH="1">
              <a:off x="4461" y="3482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24" name="Group 360"/>
          <p:cNvGrpSpPr>
            <a:grpSpLocks/>
          </p:cNvGrpSpPr>
          <p:nvPr/>
        </p:nvGrpSpPr>
        <p:grpSpPr bwMode="auto">
          <a:xfrm>
            <a:off x="7081838" y="5851525"/>
            <a:ext cx="85725" cy="84138"/>
            <a:chOff x="4461" y="3686"/>
            <a:chExt cx="54" cy="53"/>
          </a:xfrm>
        </p:grpSpPr>
        <p:sp>
          <p:nvSpPr>
            <p:cNvPr id="11622" name="Line 358"/>
            <p:cNvSpPr>
              <a:spLocks noChangeShapeType="1"/>
            </p:cNvSpPr>
            <p:nvPr/>
          </p:nvSpPr>
          <p:spPr bwMode="auto">
            <a:xfrm>
              <a:off x="4461" y="3686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23" name="Line 359"/>
            <p:cNvSpPr>
              <a:spLocks noChangeShapeType="1"/>
            </p:cNvSpPr>
            <p:nvPr/>
          </p:nvSpPr>
          <p:spPr bwMode="auto">
            <a:xfrm flipH="1">
              <a:off x="4461" y="3686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27" name="Group 363"/>
          <p:cNvGrpSpPr>
            <a:grpSpLocks/>
          </p:cNvGrpSpPr>
          <p:nvPr/>
        </p:nvGrpSpPr>
        <p:grpSpPr bwMode="auto">
          <a:xfrm>
            <a:off x="7081838" y="5203825"/>
            <a:ext cx="85725" cy="84138"/>
            <a:chOff x="4461" y="3278"/>
            <a:chExt cx="54" cy="53"/>
          </a:xfrm>
        </p:grpSpPr>
        <p:sp>
          <p:nvSpPr>
            <p:cNvPr id="11625" name="Line 361"/>
            <p:cNvSpPr>
              <a:spLocks noChangeShapeType="1"/>
            </p:cNvSpPr>
            <p:nvPr/>
          </p:nvSpPr>
          <p:spPr bwMode="auto">
            <a:xfrm>
              <a:off x="4461" y="3278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26" name="Line 362"/>
            <p:cNvSpPr>
              <a:spLocks noChangeShapeType="1"/>
            </p:cNvSpPr>
            <p:nvPr/>
          </p:nvSpPr>
          <p:spPr bwMode="auto">
            <a:xfrm flipH="1">
              <a:off x="4461" y="3278"/>
              <a:ext cx="54" cy="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28" name="Rectangle 364"/>
          <p:cNvSpPr>
            <a:spLocks noChangeArrowheads="1"/>
          </p:cNvSpPr>
          <p:nvPr/>
        </p:nvSpPr>
        <p:spPr bwMode="auto">
          <a:xfrm>
            <a:off x="5446713" y="6635750"/>
            <a:ext cx="223837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100" b="1">
                <a:solidFill>
                  <a:srgbClr val="000000"/>
                </a:solidFill>
              </a:rPr>
              <a:t>F1</a:t>
            </a:r>
            <a:endParaRPr lang="en-US" altLang="ko-KR"/>
          </a:p>
        </p:txBody>
      </p:sp>
      <p:sp>
        <p:nvSpPr>
          <p:cNvPr id="11629" name="Rectangle 365"/>
          <p:cNvSpPr>
            <a:spLocks noChangeArrowheads="1"/>
          </p:cNvSpPr>
          <p:nvPr/>
        </p:nvSpPr>
        <p:spPr bwMode="auto">
          <a:xfrm>
            <a:off x="5773738" y="6635750"/>
            <a:ext cx="223837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100" b="1">
                <a:solidFill>
                  <a:srgbClr val="000000"/>
                </a:solidFill>
              </a:rPr>
              <a:t>F2</a:t>
            </a:r>
            <a:endParaRPr lang="en-US" altLang="ko-KR"/>
          </a:p>
        </p:txBody>
      </p:sp>
      <p:sp>
        <p:nvSpPr>
          <p:cNvPr id="11630" name="Rectangle 366"/>
          <p:cNvSpPr>
            <a:spLocks noChangeArrowheads="1"/>
          </p:cNvSpPr>
          <p:nvPr/>
        </p:nvSpPr>
        <p:spPr bwMode="auto">
          <a:xfrm>
            <a:off x="6100763" y="6635750"/>
            <a:ext cx="223837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100" b="1">
                <a:solidFill>
                  <a:srgbClr val="000000"/>
                </a:solidFill>
              </a:rPr>
              <a:t>F3</a:t>
            </a:r>
            <a:endParaRPr lang="en-US" altLang="ko-KR"/>
          </a:p>
        </p:txBody>
      </p:sp>
      <p:sp>
        <p:nvSpPr>
          <p:cNvPr id="11631" name="Rectangle 367"/>
          <p:cNvSpPr>
            <a:spLocks noChangeArrowheads="1"/>
          </p:cNvSpPr>
          <p:nvPr/>
        </p:nvSpPr>
        <p:spPr bwMode="auto">
          <a:xfrm>
            <a:off x="6427788" y="6635750"/>
            <a:ext cx="223837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100" b="1">
                <a:solidFill>
                  <a:srgbClr val="000000"/>
                </a:solidFill>
              </a:rPr>
              <a:t>F4</a:t>
            </a:r>
            <a:endParaRPr lang="en-US" altLang="ko-KR"/>
          </a:p>
        </p:txBody>
      </p:sp>
      <p:sp>
        <p:nvSpPr>
          <p:cNvPr id="11632" name="Rectangle 368"/>
          <p:cNvSpPr>
            <a:spLocks noChangeArrowheads="1"/>
          </p:cNvSpPr>
          <p:nvPr/>
        </p:nvSpPr>
        <p:spPr bwMode="auto">
          <a:xfrm>
            <a:off x="6719888" y="6635750"/>
            <a:ext cx="223837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100" b="1">
                <a:solidFill>
                  <a:srgbClr val="000000"/>
                </a:solidFill>
              </a:rPr>
              <a:t>F5</a:t>
            </a:r>
            <a:endParaRPr lang="en-US" altLang="ko-KR"/>
          </a:p>
        </p:txBody>
      </p:sp>
      <p:sp>
        <p:nvSpPr>
          <p:cNvPr id="11633" name="Rectangle 369"/>
          <p:cNvSpPr>
            <a:spLocks noChangeArrowheads="1"/>
          </p:cNvSpPr>
          <p:nvPr/>
        </p:nvSpPr>
        <p:spPr bwMode="auto">
          <a:xfrm>
            <a:off x="7064375" y="6635750"/>
            <a:ext cx="223838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100" b="1">
                <a:solidFill>
                  <a:srgbClr val="000000"/>
                </a:solidFill>
              </a:rPr>
              <a:t>F6</a:t>
            </a:r>
            <a:endParaRPr lang="en-US" altLang="ko-KR"/>
          </a:p>
        </p:txBody>
      </p:sp>
      <p:sp>
        <p:nvSpPr>
          <p:cNvPr id="11635" name="Text Box 371"/>
          <p:cNvSpPr txBox="1">
            <a:spLocks noChangeArrowheads="1"/>
          </p:cNvSpPr>
          <p:nvPr/>
        </p:nvSpPr>
        <p:spPr bwMode="auto">
          <a:xfrm>
            <a:off x="4106863" y="1062038"/>
            <a:ext cx="2825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en-US" altLang="ko-KR" sz="1200"/>
              <a:t>A</a:t>
            </a:r>
          </a:p>
        </p:txBody>
      </p:sp>
      <p:sp>
        <p:nvSpPr>
          <p:cNvPr id="11636" name="Text Box 372"/>
          <p:cNvSpPr txBox="1">
            <a:spLocks noChangeArrowheads="1"/>
          </p:cNvSpPr>
          <p:nvPr/>
        </p:nvSpPr>
        <p:spPr bwMode="auto">
          <a:xfrm>
            <a:off x="4373563" y="1071563"/>
            <a:ext cx="2825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en-US" altLang="ko-KR" sz="1200"/>
              <a:t>B</a:t>
            </a:r>
          </a:p>
        </p:txBody>
      </p:sp>
      <p:sp>
        <p:nvSpPr>
          <p:cNvPr id="11637" name="Text Box 373"/>
          <p:cNvSpPr txBox="1">
            <a:spLocks noChangeArrowheads="1"/>
          </p:cNvSpPr>
          <p:nvPr/>
        </p:nvSpPr>
        <p:spPr bwMode="auto">
          <a:xfrm>
            <a:off x="4646613" y="1071563"/>
            <a:ext cx="290512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r>
              <a:rPr lang="en-US" altLang="ko-KR" sz="1200"/>
              <a:t>C</a:t>
            </a:r>
          </a:p>
        </p:txBody>
      </p:sp>
      <p:sp>
        <p:nvSpPr>
          <p:cNvPr id="368" name="Title 1"/>
          <p:cNvSpPr txBox="1">
            <a:spLocks/>
          </p:cNvSpPr>
          <p:nvPr/>
        </p:nvSpPr>
        <p:spPr>
          <a:xfrm>
            <a:off x="219869" y="-177005"/>
            <a:ext cx="8610600" cy="1377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C00000"/>
                </a:solidFill>
              </a:rPr>
              <a:t>Design of Boolean functions using PLA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Example 5: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69" name="Rectangle 6"/>
          <p:cNvSpPr>
            <a:spLocks noChangeArrowheads="1"/>
          </p:cNvSpPr>
          <p:nvPr/>
        </p:nvSpPr>
        <p:spPr bwMode="auto">
          <a:xfrm>
            <a:off x="381000" y="1295400"/>
            <a:ext cx="2803653" cy="28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altLang="ko-KR" b="1" dirty="0"/>
              <a:t>Multiple functions of A, B, C</a:t>
            </a:r>
          </a:p>
        </p:txBody>
      </p:sp>
      <p:sp>
        <p:nvSpPr>
          <p:cNvPr id="370" name="Rectangle 5"/>
          <p:cNvSpPr>
            <a:spLocks noChangeArrowheads="1"/>
          </p:cNvSpPr>
          <p:nvPr/>
        </p:nvSpPr>
        <p:spPr bwMode="auto">
          <a:xfrm>
            <a:off x="1011238" y="2209800"/>
            <a:ext cx="2043829" cy="2641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altLang="ko-KR" b="1" dirty="0"/>
              <a:t>F1 = A B C</a:t>
            </a:r>
          </a:p>
          <a:p>
            <a:pPr algn="l">
              <a:lnSpc>
                <a:spcPct val="85000"/>
              </a:lnSpc>
            </a:pPr>
            <a:endParaRPr lang="en-US" altLang="ko-KR" b="1" dirty="0"/>
          </a:p>
          <a:p>
            <a:pPr algn="l">
              <a:lnSpc>
                <a:spcPct val="85000"/>
              </a:lnSpc>
            </a:pPr>
            <a:r>
              <a:rPr lang="en-US" altLang="ko-KR" b="1" dirty="0"/>
              <a:t>F2 = A + B + C</a:t>
            </a:r>
          </a:p>
          <a:p>
            <a:pPr algn="l">
              <a:lnSpc>
                <a:spcPct val="85000"/>
              </a:lnSpc>
            </a:pPr>
            <a:endParaRPr lang="en-US" altLang="ko-KR" b="1" dirty="0"/>
          </a:p>
          <a:p>
            <a:pPr algn="l">
              <a:lnSpc>
                <a:spcPct val="85000"/>
              </a:lnSpc>
            </a:pPr>
            <a:r>
              <a:rPr lang="en-US" altLang="ko-KR" b="1" dirty="0"/>
              <a:t>F3 = A B C</a:t>
            </a:r>
          </a:p>
          <a:p>
            <a:pPr algn="l">
              <a:lnSpc>
                <a:spcPct val="85000"/>
              </a:lnSpc>
            </a:pPr>
            <a:endParaRPr lang="en-US" altLang="ko-KR" b="1" dirty="0"/>
          </a:p>
          <a:p>
            <a:pPr algn="l">
              <a:lnSpc>
                <a:spcPct val="85000"/>
              </a:lnSpc>
            </a:pPr>
            <a:r>
              <a:rPr lang="en-US" altLang="ko-KR" b="1" dirty="0"/>
              <a:t>F4 = A + B + C</a:t>
            </a:r>
          </a:p>
          <a:p>
            <a:pPr algn="l">
              <a:lnSpc>
                <a:spcPct val="85000"/>
              </a:lnSpc>
            </a:pPr>
            <a:endParaRPr lang="en-US" altLang="ko-KR" b="1" dirty="0"/>
          </a:p>
          <a:p>
            <a:pPr algn="l">
              <a:lnSpc>
                <a:spcPct val="85000"/>
              </a:lnSpc>
            </a:pPr>
            <a:r>
              <a:rPr lang="en-US" altLang="ko-KR" b="1" dirty="0"/>
              <a:t>F5 = A </a:t>
            </a:r>
            <a:r>
              <a:rPr lang="en-US" altLang="ko-KR" b="1" dirty="0" err="1"/>
              <a:t>xor</a:t>
            </a:r>
            <a:r>
              <a:rPr lang="en-US" altLang="ko-KR" b="1" dirty="0"/>
              <a:t> B </a:t>
            </a:r>
            <a:r>
              <a:rPr lang="en-US" altLang="ko-KR" b="1" dirty="0" err="1"/>
              <a:t>xor</a:t>
            </a:r>
            <a:r>
              <a:rPr lang="en-US" altLang="ko-KR" b="1" dirty="0"/>
              <a:t> C</a:t>
            </a:r>
          </a:p>
          <a:p>
            <a:pPr algn="l">
              <a:lnSpc>
                <a:spcPct val="85000"/>
              </a:lnSpc>
            </a:pPr>
            <a:endParaRPr lang="en-US" altLang="ko-KR" b="1" dirty="0"/>
          </a:p>
          <a:p>
            <a:pPr algn="l">
              <a:lnSpc>
                <a:spcPct val="85000"/>
              </a:lnSpc>
            </a:pPr>
            <a:r>
              <a:rPr lang="en-US" altLang="ko-KR" b="1" dirty="0"/>
              <a:t>F6 = A </a:t>
            </a:r>
            <a:r>
              <a:rPr lang="en-US" altLang="ko-KR" b="1" dirty="0" err="1"/>
              <a:t>xnor</a:t>
            </a:r>
            <a:r>
              <a:rPr lang="en-US" altLang="ko-KR" b="1" dirty="0"/>
              <a:t> B </a:t>
            </a:r>
            <a:r>
              <a:rPr lang="en-US" altLang="ko-KR" b="1" dirty="0" err="1"/>
              <a:t>xnor</a:t>
            </a:r>
            <a:r>
              <a:rPr lang="en-US" altLang="ko-KR" b="1" dirty="0"/>
              <a:t> C</a:t>
            </a:r>
          </a:p>
        </p:txBody>
      </p:sp>
      <p:sp>
        <p:nvSpPr>
          <p:cNvPr id="371" name="Line 8"/>
          <p:cNvSpPr>
            <a:spLocks noChangeShapeType="1"/>
          </p:cNvSpPr>
          <p:nvPr/>
        </p:nvSpPr>
        <p:spPr bwMode="auto">
          <a:xfrm>
            <a:off x="1477525" y="3581400"/>
            <a:ext cx="102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2" name="Line 7"/>
          <p:cNvSpPr>
            <a:spLocks noChangeShapeType="1"/>
          </p:cNvSpPr>
          <p:nvPr/>
        </p:nvSpPr>
        <p:spPr bwMode="auto">
          <a:xfrm>
            <a:off x="1510145" y="3110345"/>
            <a:ext cx="63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44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PALs(Programmable Array Logics)</a:t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Only AND array is Programmable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OR array is fixed.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Not as flexible as PLA.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57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021F51F-2DB3-4C65-9665-E114DD3DCC06}" type="slidenum">
              <a:rPr lang="en-US">
                <a:solidFill>
                  <a:schemeClr val="bg1"/>
                </a:solidFill>
              </a:rPr>
              <a:pPr/>
              <a:t>13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23555" name="Picture 2" descr="fig 08-18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00"/>
          <a:stretch>
            <a:fillRect/>
          </a:stretch>
        </p:blipFill>
        <p:spPr bwMode="auto">
          <a:xfrm>
            <a:off x="-2819400" y="0"/>
            <a:ext cx="14097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-1905000" y="304800"/>
            <a:ext cx="33863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PLD with </a:t>
            </a:r>
            <a:r>
              <a:rPr lang="en-US" dirty="0" smtClean="0"/>
              <a:t>F/</a:t>
            </a:r>
            <a:r>
              <a:rPr lang="en-US" dirty="0" err="1" smtClean="0"/>
              <a:t>Fs</a:t>
            </a:r>
            <a:r>
              <a:rPr lang="en-US" dirty="0" smtClean="0"/>
              <a:t>(Registered PAL)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4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10" name="Rectangle 26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ROM Structure</a:t>
            </a:r>
          </a:p>
        </p:txBody>
      </p:sp>
      <p:sp>
        <p:nvSpPr>
          <p:cNvPr id="118811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558974" y="990600"/>
            <a:ext cx="8229600" cy="4525963"/>
          </a:xfrm>
        </p:spPr>
        <p:txBody>
          <a:bodyPr/>
          <a:lstStyle/>
          <a:p>
            <a:r>
              <a:rPr lang="en-US" dirty="0"/>
              <a:t>Similar to a PLA structure but with a fully decoded AND array</a:t>
            </a:r>
          </a:p>
          <a:p>
            <a:pPr lvl="1"/>
            <a:r>
              <a:rPr lang="en-US" dirty="0"/>
              <a:t>Completely flexible OR array (unlike PAL)</a:t>
            </a:r>
          </a:p>
        </p:txBody>
      </p:sp>
      <p:sp>
        <p:nvSpPr>
          <p:cNvPr id="118812" name="Rectangle 28"/>
          <p:cNvSpPr>
            <a:spLocks noChangeArrowheads="1"/>
          </p:cNvSpPr>
          <p:nvPr/>
        </p:nvSpPr>
        <p:spPr bwMode="auto">
          <a:xfrm>
            <a:off x="1955627" y="3546539"/>
            <a:ext cx="5649238" cy="2281821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grpSp>
        <p:nvGrpSpPr>
          <p:cNvPr id="118837" name="Group 53"/>
          <p:cNvGrpSpPr>
            <a:grpSpLocks/>
          </p:cNvGrpSpPr>
          <p:nvPr/>
        </p:nvGrpSpPr>
        <p:grpSpPr bwMode="auto">
          <a:xfrm>
            <a:off x="2206147" y="2885188"/>
            <a:ext cx="1991638" cy="2554511"/>
            <a:chOff x="1409" y="1701"/>
            <a:chExt cx="1272" cy="1630"/>
          </a:xfrm>
        </p:grpSpPr>
        <p:sp>
          <p:nvSpPr>
            <p:cNvPr id="118798" name="Rectangle 14"/>
            <p:cNvSpPr>
              <a:spLocks noChangeArrowheads="1"/>
            </p:cNvSpPr>
            <p:nvPr/>
          </p:nvSpPr>
          <p:spPr bwMode="auto">
            <a:xfrm>
              <a:off x="1409" y="1701"/>
              <a:ext cx="1272" cy="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 algn="ctr">
                <a:lnSpc>
                  <a:spcPts val="2171"/>
                </a:lnSpc>
                <a:spcAft>
                  <a:spcPts val="1973"/>
                </a:spcAft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n address lines</a:t>
              </a:r>
            </a:p>
          </p:txBody>
        </p:sp>
        <p:grpSp>
          <p:nvGrpSpPr>
            <p:cNvPr id="118835" name="Group 51"/>
            <p:cNvGrpSpPr>
              <a:grpSpLocks/>
            </p:cNvGrpSpPr>
            <p:nvPr/>
          </p:nvGrpSpPr>
          <p:grpSpPr bwMode="auto">
            <a:xfrm>
              <a:off x="1509" y="1911"/>
              <a:ext cx="1008" cy="1420"/>
              <a:chOff x="1509" y="1911"/>
              <a:chExt cx="1008" cy="1420"/>
            </a:xfrm>
          </p:grpSpPr>
          <p:sp>
            <p:nvSpPr>
              <p:cNvPr id="118814" name="Rectangle 30"/>
              <p:cNvSpPr>
                <a:spLocks noChangeArrowheads="1"/>
              </p:cNvSpPr>
              <p:nvPr/>
            </p:nvSpPr>
            <p:spPr bwMode="auto">
              <a:xfrm>
                <a:off x="1509" y="2419"/>
                <a:ext cx="1008" cy="91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15" name="Rectangle 31"/>
              <p:cNvSpPr>
                <a:spLocks noChangeArrowheads="1"/>
              </p:cNvSpPr>
              <p:nvPr/>
            </p:nvSpPr>
            <p:spPr bwMode="auto">
              <a:xfrm>
                <a:off x="1821" y="1911"/>
                <a:ext cx="552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/>
              <a:p>
                <a:pPr algn="ctr">
                  <a:lnSpc>
                    <a:spcPts val="2072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34" charset="0"/>
                  </a:rPr>
                  <a:t>•   •   •</a:t>
                </a:r>
              </a:p>
            </p:txBody>
          </p:sp>
          <p:sp>
            <p:nvSpPr>
              <p:cNvPr id="118816" name="Rectangle 32"/>
              <p:cNvSpPr>
                <a:spLocks noChangeArrowheads="1"/>
              </p:cNvSpPr>
              <p:nvPr/>
            </p:nvSpPr>
            <p:spPr bwMode="auto">
              <a:xfrm>
                <a:off x="1789" y="2119"/>
                <a:ext cx="584" cy="4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/>
              <a:p>
                <a:pPr algn="ctr">
                  <a:lnSpc>
                    <a:spcPts val="2171"/>
                  </a:lnSpc>
                  <a:spcAft>
                    <a:spcPts val="1973"/>
                  </a:spcAft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34" charset="0"/>
                  </a:rPr>
                  <a:t>inputs</a:t>
                </a:r>
              </a:p>
            </p:txBody>
          </p:sp>
          <p:sp>
            <p:nvSpPr>
              <p:cNvPr id="118817" name="Rectangle 33"/>
              <p:cNvSpPr>
                <a:spLocks noChangeArrowheads="1"/>
              </p:cNvSpPr>
              <p:nvPr/>
            </p:nvSpPr>
            <p:spPr bwMode="auto">
              <a:xfrm>
                <a:off x="1685" y="2741"/>
                <a:ext cx="688" cy="3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/>
              <a:p>
                <a:pPr algn="ctr">
                  <a:lnSpc>
                    <a:spcPts val="2171"/>
                  </a:lnSpc>
                  <a:spcAft>
                    <a:spcPts val="1973"/>
                  </a:spcAft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34" charset="0"/>
                  </a:rPr>
                  <a:t>decoder</a:t>
                </a:r>
              </a:p>
            </p:txBody>
          </p:sp>
          <p:sp>
            <p:nvSpPr>
              <p:cNvPr id="118818" name="Line 34"/>
              <p:cNvSpPr>
                <a:spLocks noChangeShapeType="1"/>
              </p:cNvSpPr>
              <p:nvPr/>
            </p:nvSpPr>
            <p:spPr bwMode="auto">
              <a:xfrm>
                <a:off x="2421" y="1939"/>
                <a:ext cx="0" cy="4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19" name="Line 35"/>
              <p:cNvSpPr>
                <a:spLocks noChangeShapeType="1"/>
              </p:cNvSpPr>
              <p:nvPr/>
            </p:nvSpPr>
            <p:spPr bwMode="auto">
              <a:xfrm>
                <a:off x="1797" y="1939"/>
                <a:ext cx="0" cy="4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20" name="Line 36"/>
              <p:cNvSpPr>
                <a:spLocks noChangeShapeType="1"/>
              </p:cNvSpPr>
              <p:nvPr/>
            </p:nvSpPr>
            <p:spPr bwMode="auto">
              <a:xfrm>
                <a:off x="1605" y="1939"/>
                <a:ext cx="0" cy="4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8829" name="Group 45"/>
          <p:cNvGrpSpPr>
            <a:grpSpLocks/>
          </p:cNvGrpSpPr>
          <p:nvPr/>
        </p:nvGrpSpPr>
        <p:grpSpPr bwMode="auto">
          <a:xfrm>
            <a:off x="3941002" y="4236101"/>
            <a:ext cx="1653436" cy="1247479"/>
            <a:chOff x="2352" y="2736"/>
            <a:chExt cx="1056" cy="796"/>
          </a:xfrm>
        </p:grpSpPr>
        <p:sp>
          <p:nvSpPr>
            <p:cNvPr id="118830" name="Rectangle 46"/>
            <p:cNvSpPr>
              <a:spLocks noChangeArrowheads="1"/>
            </p:cNvSpPr>
            <p:nvPr/>
          </p:nvSpPr>
          <p:spPr bwMode="auto">
            <a:xfrm>
              <a:off x="2360" y="2940"/>
              <a:ext cx="920" cy="5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 algn="ctr">
                <a:lnSpc>
                  <a:spcPts val="2171"/>
                </a:lnSpc>
                <a:spcAft>
                  <a:spcPts val="1973"/>
                </a:spcAft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34" charset="0"/>
                </a:rPr>
                <a:t>2</a:t>
              </a:r>
              <a:r>
                <a:rPr lang="en-US" sz="1600" baseline="30000">
                  <a:solidFill>
                    <a:srgbClr val="000000"/>
                  </a:solidFill>
                  <a:latin typeface="Tahoma" pitchFamily="34" charset="0"/>
                </a:rPr>
                <a:t>n</a:t>
              </a:r>
              <a:r>
                <a:rPr lang="en-US" sz="1600">
                  <a:solidFill>
                    <a:srgbClr val="000000"/>
                  </a:solidFill>
                  <a:latin typeface="Tahoma" pitchFamily="34" charset="0"/>
                </a:rPr>
                <a:t> word</a:t>
              </a:r>
              <a:br>
                <a:rPr lang="en-US" sz="160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34" charset="0"/>
                </a:rPr>
                <a:t>lines</a:t>
              </a:r>
            </a:p>
          </p:txBody>
        </p:sp>
        <p:sp>
          <p:nvSpPr>
            <p:cNvPr id="118831" name="Line 47"/>
            <p:cNvSpPr>
              <a:spLocks noChangeShapeType="1"/>
            </p:cNvSpPr>
            <p:nvPr/>
          </p:nvSpPr>
          <p:spPr bwMode="auto">
            <a:xfrm>
              <a:off x="2352" y="2736"/>
              <a:ext cx="10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32" name="Line 48"/>
            <p:cNvSpPr>
              <a:spLocks noChangeShapeType="1"/>
            </p:cNvSpPr>
            <p:nvPr/>
          </p:nvSpPr>
          <p:spPr bwMode="auto">
            <a:xfrm flipV="1">
              <a:off x="2352" y="2880"/>
              <a:ext cx="10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33" name="Line 49"/>
            <p:cNvSpPr>
              <a:spLocks noChangeShapeType="1"/>
            </p:cNvSpPr>
            <p:nvPr/>
          </p:nvSpPr>
          <p:spPr bwMode="auto">
            <a:xfrm flipV="1">
              <a:off x="2352" y="3408"/>
              <a:ext cx="10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8838" name="Group 54"/>
          <p:cNvGrpSpPr>
            <a:grpSpLocks/>
          </p:cNvGrpSpPr>
          <p:nvPr/>
        </p:nvGrpSpPr>
        <p:grpSpPr bwMode="auto">
          <a:xfrm>
            <a:off x="5397153" y="4010426"/>
            <a:ext cx="1991638" cy="2847574"/>
            <a:chOff x="3447" y="2419"/>
            <a:chExt cx="1272" cy="1817"/>
          </a:xfrm>
        </p:grpSpPr>
        <p:grpSp>
          <p:nvGrpSpPr>
            <p:cNvPr id="118834" name="Group 50"/>
            <p:cNvGrpSpPr>
              <a:grpSpLocks/>
            </p:cNvGrpSpPr>
            <p:nvPr/>
          </p:nvGrpSpPr>
          <p:grpSpPr bwMode="auto">
            <a:xfrm>
              <a:off x="3485" y="2419"/>
              <a:ext cx="1168" cy="1440"/>
              <a:chOff x="3485" y="2419"/>
              <a:chExt cx="1168" cy="1440"/>
            </a:xfrm>
          </p:grpSpPr>
          <p:sp>
            <p:nvSpPr>
              <p:cNvPr id="118822" name="Rectangle 38"/>
              <p:cNvSpPr>
                <a:spLocks noChangeArrowheads="1"/>
              </p:cNvSpPr>
              <p:nvPr/>
            </p:nvSpPr>
            <p:spPr bwMode="auto">
              <a:xfrm>
                <a:off x="3573" y="2419"/>
                <a:ext cx="1008" cy="91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23" name="Rectangle 39"/>
              <p:cNvSpPr>
                <a:spLocks noChangeArrowheads="1"/>
              </p:cNvSpPr>
              <p:nvPr/>
            </p:nvSpPr>
            <p:spPr bwMode="auto">
              <a:xfrm>
                <a:off x="3853" y="3567"/>
                <a:ext cx="688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/>
              <a:p>
                <a:pPr algn="ctr">
                  <a:lnSpc>
                    <a:spcPts val="2072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34" charset="0"/>
                  </a:rPr>
                  <a:t>•   •   •</a:t>
                </a:r>
              </a:p>
            </p:txBody>
          </p:sp>
          <p:sp>
            <p:nvSpPr>
              <p:cNvPr id="118824" name="Rectangle 40"/>
              <p:cNvSpPr>
                <a:spLocks noChangeArrowheads="1"/>
              </p:cNvSpPr>
              <p:nvPr/>
            </p:nvSpPr>
            <p:spPr bwMode="auto">
              <a:xfrm>
                <a:off x="3757" y="3343"/>
                <a:ext cx="744" cy="4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/>
              <a:p>
                <a:pPr algn="ctr">
                  <a:lnSpc>
                    <a:spcPts val="2171"/>
                  </a:lnSpc>
                  <a:spcAft>
                    <a:spcPts val="1973"/>
                  </a:spcAft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34" charset="0"/>
                  </a:rPr>
                  <a:t>outputs</a:t>
                </a:r>
              </a:p>
            </p:txBody>
          </p:sp>
          <p:sp>
            <p:nvSpPr>
              <p:cNvPr id="118825" name="Rectangle 41"/>
              <p:cNvSpPr>
                <a:spLocks noChangeArrowheads="1"/>
              </p:cNvSpPr>
              <p:nvPr/>
            </p:nvSpPr>
            <p:spPr bwMode="auto">
              <a:xfrm>
                <a:off x="3485" y="2523"/>
                <a:ext cx="1168" cy="5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/>
              <a:p>
                <a:pPr algn="ctr">
                  <a:lnSpc>
                    <a:spcPts val="2171"/>
                  </a:lnSpc>
                  <a:spcAft>
                    <a:spcPts val="1973"/>
                  </a:spcAft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>
                    <a:solidFill>
                      <a:srgbClr val="000000"/>
                    </a:solidFill>
                    <a:latin typeface="Arial" pitchFamily="34" charset="0"/>
                  </a:rPr>
                  <a:t>memory</a:t>
                </a:r>
                <a:br>
                  <a:rPr lang="en-US">
                    <a:solidFill>
                      <a:srgbClr val="000000"/>
                    </a:solidFill>
                    <a:latin typeface="Arial" pitchFamily="34" charset="0"/>
                  </a:rPr>
                </a:br>
                <a:r>
                  <a:rPr lang="en-US">
                    <a:solidFill>
                      <a:srgbClr val="000000"/>
                    </a:solidFill>
                    <a:latin typeface="Arial" pitchFamily="34" charset="0"/>
                  </a:rPr>
                  <a:t>array</a:t>
                </a:r>
                <a:br>
                  <a:rPr lang="en-US">
                    <a:solidFill>
                      <a:srgbClr val="000000"/>
                    </a:solidFill>
                    <a:latin typeface="Arial" pitchFamily="34" charset="0"/>
                  </a:rPr>
                </a:br>
                <a:r>
                  <a:rPr lang="en-US">
                    <a:solidFill>
                      <a:srgbClr val="000000"/>
                    </a:solidFill>
                    <a:latin typeface="Arial" pitchFamily="34" charset="0"/>
                  </a:rPr>
                  <a:t>(2</a:t>
                </a:r>
                <a:r>
                  <a:rPr lang="en-US" baseline="30000">
                    <a:solidFill>
                      <a:srgbClr val="000000"/>
                    </a:solidFill>
                    <a:latin typeface="Arial" pitchFamily="34" charset="0"/>
                  </a:rPr>
                  <a:t>n</a:t>
                </a:r>
                <a:r>
                  <a:rPr lang="en-US">
                    <a:solidFill>
                      <a:srgbClr val="000000"/>
                    </a:solidFill>
                    <a:latin typeface="Arial" pitchFamily="34" charset="0"/>
                  </a:rPr>
                  <a:t> words</a:t>
                </a:r>
                <a:br>
                  <a:rPr lang="en-US">
                    <a:solidFill>
                      <a:srgbClr val="000000"/>
                    </a:solidFill>
                    <a:latin typeface="Arial" pitchFamily="34" charset="0"/>
                  </a:rPr>
                </a:br>
                <a:r>
                  <a:rPr lang="en-US">
                    <a:solidFill>
                      <a:srgbClr val="000000"/>
                    </a:solidFill>
                    <a:latin typeface="Arial" pitchFamily="34" charset="0"/>
                  </a:rPr>
                  <a:t>by m bits)</a:t>
                </a:r>
              </a:p>
            </p:txBody>
          </p:sp>
          <p:sp>
            <p:nvSpPr>
              <p:cNvPr id="118826" name="Line 42"/>
              <p:cNvSpPr>
                <a:spLocks noChangeShapeType="1"/>
              </p:cNvSpPr>
              <p:nvPr/>
            </p:nvSpPr>
            <p:spPr bwMode="auto">
              <a:xfrm>
                <a:off x="4485" y="3331"/>
                <a:ext cx="0" cy="5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27" name="Line 43"/>
              <p:cNvSpPr>
                <a:spLocks noChangeShapeType="1"/>
              </p:cNvSpPr>
              <p:nvPr/>
            </p:nvSpPr>
            <p:spPr bwMode="auto">
              <a:xfrm flipH="1">
                <a:off x="3861" y="3331"/>
                <a:ext cx="0" cy="5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28" name="Line 44"/>
              <p:cNvSpPr>
                <a:spLocks noChangeShapeType="1"/>
              </p:cNvSpPr>
              <p:nvPr/>
            </p:nvSpPr>
            <p:spPr bwMode="auto">
              <a:xfrm flipH="1">
                <a:off x="3669" y="3331"/>
                <a:ext cx="0" cy="52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8836" name="Rectangle 52"/>
            <p:cNvSpPr>
              <a:spLocks noChangeArrowheads="1"/>
            </p:cNvSpPr>
            <p:nvPr/>
          </p:nvSpPr>
          <p:spPr bwMode="auto">
            <a:xfrm>
              <a:off x="3447" y="3820"/>
              <a:ext cx="1272" cy="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 algn="ctr">
                <a:lnSpc>
                  <a:spcPts val="2171"/>
                </a:lnSpc>
                <a:spcAft>
                  <a:spcPts val="1973"/>
                </a:spcAft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34" charset="0"/>
                </a:rPr>
                <a:t>m data lines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160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solidFill>
                  <a:srgbClr val="C00000"/>
                </a:solidFill>
              </a:rPr>
              <a:t/>
            </a:r>
            <a:br>
              <a:rPr lang="en-US" altLang="ko-KR" dirty="0">
                <a:solidFill>
                  <a:srgbClr val="C00000"/>
                </a:solidFill>
              </a:rPr>
            </a:br>
            <a:r>
              <a:rPr lang="en-US" altLang="ko-KR" dirty="0">
                <a:solidFill>
                  <a:srgbClr val="C00000"/>
                </a:solidFill>
              </a:rPr>
              <a:t>Programmable Logic Device(PLDs)</a:t>
            </a:r>
            <a:br>
              <a:rPr lang="en-US" altLang="ko-KR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>
          <a:xfrm>
            <a:off x="304800" y="533400"/>
            <a:ext cx="8610600" cy="6095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>
                <a:solidFill>
                  <a:srgbClr val="002060"/>
                </a:solidFill>
              </a:rPr>
              <a:t/>
            </a:r>
            <a:br>
              <a:rPr lang="en-US" altLang="ko-KR" dirty="0">
                <a:solidFill>
                  <a:srgbClr val="002060"/>
                </a:solidFill>
              </a:rPr>
            </a:br>
            <a:r>
              <a:rPr lang="en-US" altLang="ko-KR" dirty="0" smtClean="0">
                <a:solidFill>
                  <a:srgbClr val="002060"/>
                </a:solidFill>
              </a:rPr>
              <a:t>• Till now we used MSI chips for designing    </a:t>
            </a:r>
          </a:p>
          <a:p>
            <a:pPr marL="0" indent="0">
              <a:buNone/>
            </a:pPr>
            <a:r>
              <a:rPr lang="en-US" altLang="ko-KR" dirty="0">
                <a:solidFill>
                  <a:srgbClr val="002060"/>
                </a:solidFill>
              </a:rPr>
              <a:t> </a:t>
            </a:r>
            <a:r>
              <a:rPr lang="en-US" altLang="ko-KR" dirty="0" smtClean="0">
                <a:solidFill>
                  <a:srgbClr val="002060"/>
                </a:solidFill>
              </a:rPr>
              <a:t>  different logic </a:t>
            </a:r>
            <a:r>
              <a:rPr lang="en-US" altLang="ko-KR" dirty="0" err="1" smtClean="0">
                <a:solidFill>
                  <a:srgbClr val="002060"/>
                </a:solidFill>
              </a:rPr>
              <a:t>ckts</a:t>
            </a:r>
            <a:r>
              <a:rPr lang="en-US" altLang="ko-KR" dirty="0" smtClean="0">
                <a:solidFill>
                  <a:srgbClr val="002060"/>
                </a:solidFill>
              </a:rPr>
              <a:t>. Due to their fixed functions,   </a:t>
            </a:r>
          </a:p>
          <a:p>
            <a:pPr marL="0" indent="0">
              <a:buNone/>
            </a:pPr>
            <a:r>
              <a:rPr lang="en-US" altLang="ko-KR" dirty="0">
                <a:solidFill>
                  <a:srgbClr val="002060"/>
                </a:solidFill>
              </a:rPr>
              <a:t> </a:t>
            </a:r>
            <a:r>
              <a:rPr lang="en-US" altLang="ko-KR" dirty="0" smtClean="0">
                <a:solidFill>
                  <a:srgbClr val="002060"/>
                </a:solidFill>
              </a:rPr>
              <a:t>  they are called as Fixed Function </a:t>
            </a:r>
            <a:r>
              <a:rPr lang="en-US" altLang="ko-KR" dirty="0" err="1" smtClean="0">
                <a:solidFill>
                  <a:srgbClr val="002060"/>
                </a:solidFill>
              </a:rPr>
              <a:t>Ics</a:t>
            </a:r>
            <a:r>
              <a:rPr lang="en-US" altLang="ko-KR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en-US" altLang="ko-KR" sz="12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altLang="ko-KR" dirty="0" smtClean="0">
                <a:solidFill>
                  <a:srgbClr val="002060"/>
                </a:solidFill>
              </a:rPr>
              <a:t>• There are two more approaches to design digital    </a:t>
            </a:r>
          </a:p>
          <a:p>
            <a:pPr marL="0" indent="0" algn="just">
              <a:buNone/>
            </a:pPr>
            <a:r>
              <a:rPr lang="en-US" altLang="ko-KR" dirty="0">
                <a:solidFill>
                  <a:srgbClr val="002060"/>
                </a:solidFill>
              </a:rPr>
              <a:t> </a:t>
            </a:r>
            <a:r>
              <a:rPr lang="en-US" altLang="ko-KR" dirty="0" smtClean="0">
                <a:solidFill>
                  <a:srgbClr val="002060"/>
                </a:solidFill>
              </a:rPr>
              <a:t>   </a:t>
            </a:r>
            <a:r>
              <a:rPr lang="en-US" altLang="ko-KR" dirty="0" err="1" smtClean="0">
                <a:solidFill>
                  <a:srgbClr val="002060"/>
                </a:solidFill>
              </a:rPr>
              <a:t>ckts</a:t>
            </a:r>
            <a:r>
              <a:rPr lang="en-US" altLang="ko-KR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en-US" altLang="ko-KR" sz="11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altLang="ko-KR" dirty="0" smtClean="0">
                <a:solidFill>
                  <a:srgbClr val="002060"/>
                </a:solidFill>
              </a:rPr>
              <a:t>   1.  ASICs (Application Specific Integrated </a:t>
            </a:r>
            <a:r>
              <a:rPr lang="en-US" altLang="ko-KR" dirty="0" err="1" smtClean="0">
                <a:solidFill>
                  <a:srgbClr val="002060"/>
                </a:solidFill>
              </a:rPr>
              <a:t>Ckt</a:t>
            </a:r>
            <a:r>
              <a:rPr lang="en-US" altLang="ko-KR" dirty="0" smtClean="0">
                <a:solidFill>
                  <a:srgbClr val="002060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en-US" altLang="ko-KR" dirty="0">
                <a:solidFill>
                  <a:srgbClr val="002060"/>
                </a:solidFill>
              </a:rPr>
              <a:t> </a:t>
            </a:r>
            <a:r>
              <a:rPr lang="en-US" altLang="ko-KR" dirty="0" smtClean="0">
                <a:solidFill>
                  <a:srgbClr val="002060"/>
                </a:solidFill>
              </a:rPr>
              <a:t>  2.  PLDs  (Programmable Logic Devices)</a:t>
            </a:r>
          </a:p>
          <a:p>
            <a:pPr marL="0" indent="0" algn="just">
              <a:buNone/>
            </a:pPr>
            <a:endParaRPr lang="en-US" altLang="ko-KR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n-US" altLang="ko-KR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n-US" altLang="ko-K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92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Types of PLDs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525963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ROMs(Read only memories)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PLAs(Programmable Logic Arrays)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PALs(Programmable Array Logics)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CPLDs(Complex Programmable Logic Devices 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FPGAs(Field Programmable Gate Arrays)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1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PLAs(Programmable Logic Arrays)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sz="3600" dirty="0" smtClean="0">
                <a:solidFill>
                  <a:srgbClr val="C00000"/>
                </a:solidFill>
              </a:rPr>
              <a:t>Block Diagram:</a:t>
            </a:r>
            <a:endParaRPr lang="en-US" sz="3600" dirty="0">
              <a:solidFill>
                <a:srgbClr val="C00000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78972" y="1295400"/>
            <a:ext cx="9065028" cy="3687335"/>
            <a:chOff x="152400" y="1447800"/>
            <a:chExt cx="8988828" cy="3200400"/>
          </a:xfrm>
        </p:grpSpPr>
        <p:sp>
          <p:nvSpPr>
            <p:cNvPr id="4" name="Rectangle 3"/>
            <p:cNvSpPr/>
            <p:nvPr/>
          </p:nvSpPr>
          <p:spPr>
            <a:xfrm>
              <a:off x="1066800" y="1676400"/>
              <a:ext cx="914400" cy="2971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Input Buffer</a:t>
              </a:r>
              <a:endParaRPr lang="en-US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52400" y="1676400"/>
              <a:ext cx="914400" cy="2667000"/>
              <a:chOff x="152400" y="2286000"/>
              <a:chExt cx="914400" cy="1664732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>
                <a:off x="609600" y="25146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609600" y="28194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609600" y="38100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228600" y="2286000"/>
                <a:ext cx="3593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</a:t>
                </a:r>
                <a:r>
                  <a:rPr lang="en-US" sz="1600" dirty="0" smtClean="0"/>
                  <a:t>0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28600" y="2678668"/>
                <a:ext cx="3593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</a:t>
                </a:r>
                <a:r>
                  <a:rPr lang="en-US" sz="1600" dirty="0" smtClean="0"/>
                  <a:t>1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52400" y="3581400"/>
                <a:ext cx="5164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</a:t>
                </a:r>
                <a:r>
                  <a:rPr lang="en-US" sz="1600" dirty="0"/>
                  <a:t>n-1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53544" y="2810470"/>
                <a:ext cx="8465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.</a:t>
                </a:r>
              </a:p>
              <a:p>
                <a:r>
                  <a:rPr lang="en-US" dirty="0"/>
                  <a:t>.</a:t>
                </a: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3429000" y="1818554"/>
              <a:ext cx="1905000" cy="2829646"/>
              <a:chOff x="4495800" y="2362200"/>
              <a:chExt cx="1371600" cy="16764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4953000" y="2362200"/>
                <a:ext cx="914400" cy="1676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OR Matrix</a:t>
                </a:r>
                <a:endParaRPr lang="en-US" dirty="0"/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4495800" y="2368804"/>
                <a:ext cx="610641" cy="1620685"/>
                <a:chOff x="4495800" y="2368804"/>
                <a:chExt cx="610641" cy="1620685"/>
              </a:xfrm>
            </p:grpSpPr>
            <p:cxnSp>
              <p:nvCxnSpPr>
                <p:cNvPr id="19" name="Straight Arrow Connector 18"/>
                <p:cNvCxnSpPr/>
                <p:nvPr/>
              </p:nvCxnSpPr>
              <p:spPr>
                <a:xfrm>
                  <a:off x="4495800" y="2602468"/>
                  <a:ext cx="457200" cy="0"/>
                </a:xfrm>
                <a:prstGeom prst="straightConnector1">
                  <a:avLst/>
                </a:prstGeom>
                <a:ln w="28575">
                  <a:solidFill>
                    <a:schemeClr val="tx2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>
                  <a:off x="4495800" y="2907268"/>
                  <a:ext cx="457200" cy="0"/>
                </a:xfrm>
                <a:prstGeom prst="straightConnector1">
                  <a:avLst/>
                </a:prstGeom>
                <a:ln w="28575">
                  <a:solidFill>
                    <a:schemeClr val="tx2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/>
                <p:nvPr/>
              </p:nvCxnSpPr>
              <p:spPr>
                <a:xfrm>
                  <a:off x="4495800" y="3897868"/>
                  <a:ext cx="457200" cy="0"/>
                </a:xfrm>
                <a:prstGeom prst="straightConnector1">
                  <a:avLst/>
                </a:prstGeom>
                <a:ln w="28575">
                  <a:solidFill>
                    <a:schemeClr val="tx2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TextBox 21"/>
                <p:cNvSpPr txBox="1"/>
                <p:nvPr/>
              </p:nvSpPr>
              <p:spPr>
                <a:xfrm>
                  <a:off x="4535893" y="2368804"/>
                  <a:ext cx="4074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P</a:t>
                  </a:r>
                  <a:r>
                    <a:rPr lang="en-US" sz="1600" dirty="0" smtClean="0"/>
                    <a:t>0</a:t>
                  </a:r>
                  <a:endParaRPr lang="en-US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4548717" y="2668701"/>
                  <a:ext cx="39466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P1</a:t>
                  </a:r>
                  <a:endParaRPr lang="en-US" dirty="0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4541863" y="3650935"/>
                  <a:ext cx="56457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Pn-1</a:t>
                  </a:r>
                  <a:endParaRPr lang="en-US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4639744" y="2967936"/>
                  <a:ext cx="84656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.</a:t>
                  </a:r>
                </a:p>
                <a:p>
                  <a:r>
                    <a:rPr lang="en-US" dirty="0" smtClean="0"/>
                    <a:t>.</a:t>
                  </a:r>
                </a:p>
                <a:p>
                  <a:r>
                    <a:rPr lang="en-US" dirty="0"/>
                    <a:t>.</a:t>
                  </a:r>
                </a:p>
              </p:txBody>
            </p:sp>
          </p:grpSp>
        </p:grpSp>
        <p:grpSp>
          <p:nvGrpSpPr>
            <p:cNvPr id="50" name="Group 49"/>
            <p:cNvGrpSpPr/>
            <p:nvPr/>
          </p:nvGrpSpPr>
          <p:grpSpPr>
            <a:xfrm>
              <a:off x="5334000" y="1676399"/>
              <a:ext cx="1737400" cy="2971799"/>
              <a:chOff x="6092963" y="2349307"/>
              <a:chExt cx="1679437" cy="1689293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553200" y="2362200"/>
                <a:ext cx="1219200" cy="1676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Invert/ </a:t>
                </a:r>
                <a:r>
                  <a:rPr lang="en-US" dirty="0" err="1" smtClean="0"/>
                  <a:t>Noninvert</a:t>
                </a:r>
                <a:r>
                  <a:rPr lang="en-US" dirty="0" smtClean="0"/>
                  <a:t> Matrix</a:t>
                </a:r>
                <a:endParaRPr lang="en-US" dirty="0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6092963" y="2349307"/>
                <a:ext cx="553357" cy="1645979"/>
                <a:chOff x="4489306" y="2394729"/>
                <a:chExt cx="553357" cy="1645979"/>
              </a:xfrm>
            </p:grpSpPr>
            <p:cxnSp>
              <p:nvCxnSpPr>
                <p:cNvPr id="28" name="Straight Arrow Connector 27"/>
                <p:cNvCxnSpPr/>
                <p:nvPr/>
              </p:nvCxnSpPr>
              <p:spPr>
                <a:xfrm>
                  <a:off x="4495800" y="2602468"/>
                  <a:ext cx="457200" cy="0"/>
                </a:xfrm>
                <a:prstGeom prst="straightConnector1">
                  <a:avLst/>
                </a:prstGeom>
                <a:ln w="28575">
                  <a:solidFill>
                    <a:schemeClr val="tx2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/>
                <p:nvPr/>
              </p:nvCxnSpPr>
              <p:spPr>
                <a:xfrm>
                  <a:off x="4495800" y="2907268"/>
                  <a:ext cx="457200" cy="0"/>
                </a:xfrm>
                <a:prstGeom prst="straightConnector1">
                  <a:avLst/>
                </a:prstGeom>
                <a:ln w="28575">
                  <a:solidFill>
                    <a:schemeClr val="tx2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4495800" y="3897868"/>
                  <a:ext cx="457200" cy="0"/>
                </a:xfrm>
                <a:prstGeom prst="straightConnector1">
                  <a:avLst/>
                </a:prstGeom>
                <a:ln w="28575">
                  <a:solidFill>
                    <a:schemeClr val="tx2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/>
                <p:cNvSpPr txBox="1"/>
                <p:nvPr/>
              </p:nvSpPr>
              <p:spPr>
                <a:xfrm>
                  <a:off x="4495800" y="2394729"/>
                  <a:ext cx="394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S</a:t>
                  </a:r>
                  <a:r>
                    <a:rPr lang="en-US" sz="1600" dirty="0" smtClean="0"/>
                    <a:t>0</a:t>
                  </a:r>
                  <a:endParaRPr lang="en-US" dirty="0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4517406" y="2590800"/>
                  <a:ext cx="38343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/>
                    <a:t>S</a:t>
                  </a:r>
                  <a:r>
                    <a:rPr lang="en-US" sz="1600" dirty="0" smtClean="0"/>
                    <a:t>1</a:t>
                  </a:r>
                  <a:endParaRPr lang="en-US" dirty="0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4489306" y="3702154"/>
                  <a:ext cx="55335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Sn-1</a:t>
                  </a:r>
                  <a:endParaRPr lang="en-US" dirty="0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4639744" y="3001143"/>
                  <a:ext cx="84656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.</a:t>
                  </a:r>
                </a:p>
                <a:p>
                  <a:r>
                    <a:rPr lang="en-US" dirty="0" smtClean="0"/>
                    <a:t>.</a:t>
                  </a:r>
                </a:p>
                <a:p>
                  <a:r>
                    <a:rPr lang="en-US" dirty="0"/>
                    <a:t>.</a:t>
                  </a:r>
                </a:p>
              </p:txBody>
            </p:sp>
          </p:grpSp>
        </p:grpSp>
        <p:grpSp>
          <p:nvGrpSpPr>
            <p:cNvPr id="48" name="Group 47"/>
            <p:cNvGrpSpPr/>
            <p:nvPr/>
          </p:nvGrpSpPr>
          <p:grpSpPr>
            <a:xfrm>
              <a:off x="2001980" y="1524000"/>
              <a:ext cx="1447800" cy="3124200"/>
              <a:chOff x="2590800" y="1524000"/>
              <a:chExt cx="1447800" cy="31242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048000" y="1676400"/>
                <a:ext cx="990600" cy="2971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AND Matrix</a:t>
                </a:r>
                <a:endParaRPr lang="en-US" dirty="0"/>
              </a:p>
            </p:txBody>
          </p:sp>
          <p:cxnSp>
            <p:nvCxnSpPr>
              <p:cNvPr id="35" name="Straight Arrow Connector 34"/>
              <p:cNvCxnSpPr/>
              <p:nvPr/>
            </p:nvCxnSpPr>
            <p:spPr>
              <a:xfrm>
                <a:off x="2590800" y="22860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2590800" y="26670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2590800" y="30480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2590800" y="19050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>
                <a:off x="2590800" y="39624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2590800" y="44196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2734744" y="2940370"/>
                <a:ext cx="84656" cy="1479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.</a:t>
                </a:r>
              </a:p>
              <a:p>
                <a:r>
                  <a:rPr lang="en-US" dirty="0"/>
                  <a:t>.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590800" y="1524000"/>
                <a:ext cx="3465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</a:t>
                </a:r>
                <a:r>
                  <a:rPr lang="en-US" sz="1600" dirty="0" smtClean="0"/>
                  <a:t>0</a:t>
                </a:r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590800" y="1916668"/>
                <a:ext cx="3978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</a:t>
                </a:r>
                <a:r>
                  <a:rPr lang="en-US" sz="1600" dirty="0" smtClean="0"/>
                  <a:t>0’</a:t>
                </a:r>
                <a:endParaRPr lang="en-US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590800" y="2297668"/>
                <a:ext cx="3465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</a:t>
                </a:r>
                <a:r>
                  <a:rPr lang="en-US" sz="1600" dirty="0"/>
                  <a:t>1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590800" y="2678668"/>
                <a:ext cx="3978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</a:t>
                </a:r>
                <a:r>
                  <a:rPr lang="en-US" sz="1600" dirty="0" smtClean="0"/>
                  <a:t>1’</a:t>
                </a:r>
                <a:endParaRPr lang="en-US" dirty="0"/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1981200" y="3622965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In-</a:t>
              </a:r>
              <a:r>
                <a:rPr lang="en-US" sz="1600" dirty="0" smtClean="0"/>
                <a:t>1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6565" y="4050268"/>
              <a:ext cx="590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In-</a:t>
              </a:r>
              <a:r>
                <a:rPr lang="en-US" sz="1600" dirty="0" smtClean="0"/>
                <a:t>1’</a:t>
              </a:r>
              <a:endParaRPr lang="en-US" dirty="0"/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7079675" y="1447800"/>
              <a:ext cx="1447800" cy="3124200"/>
              <a:chOff x="2590800" y="1524000"/>
              <a:chExt cx="1447800" cy="3124200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3048000" y="1676400"/>
                <a:ext cx="990600" cy="2971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FFs or O/P Buffer</a:t>
                </a:r>
                <a:endParaRPr lang="en-US" dirty="0"/>
              </a:p>
            </p:txBody>
          </p:sp>
          <p:cxnSp>
            <p:nvCxnSpPr>
              <p:cNvPr id="53" name="Straight Arrow Connector 52"/>
              <p:cNvCxnSpPr/>
              <p:nvPr/>
            </p:nvCxnSpPr>
            <p:spPr>
              <a:xfrm>
                <a:off x="2590800" y="22860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>
                <a:off x="2590800" y="26670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2590800" y="30480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>
                <a:off x="2590800" y="19050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>
                <a:off x="2590800" y="39624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2590800" y="44196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2734744" y="2940370"/>
                <a:ext cx="84656" cy="1479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.</a:t>
                </a:r>
              </a:p>
              <a:p>
                <a:r>
                  <a:rPr lang="en-US" dirty="0"/>
                  <a:t>.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2590800" y="1524000"/>
                <a:ext cx="394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</a:t>
                </a:r>
                <a:r>
                  <a:rPr lang="en-US" sz="1600" dirty="0" smtClean="0"/>
                  <a:t>0</a:t>
                </a:r>
                <a:endParaRPr lang="en-US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2590800" y="1916668"/>
                <a:ext cx="4459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</a:t>
                </a:r>
                <a:r>
                  <a:rPr lang="en-US" sz="1600" dirty="0" smtClean="0"/>
                  <a:t>0’</a:t>
                </a:r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590800" y="2297668"/>
                <a:ext cx="394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</a:t>
                </a:r>
                <a:r>
                  <a:rPr lang="en-US" sz="1600" dirty="0" smtClean="0"/>
                  <a:t>1</a:t>
                </a:r>
                <a:endParaRPr lang="en-US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2590800" y="2678668"/>
                <a:ext cx="4459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</a:t>
                </a:r>
                <a:r>
                  <a:rPr lang="en-US" sz="1600" dirty="0" smtClean="0"/>
                  <a:t>1’</a:t>
                </a:r>
                <a:endParaRPr lang="en-US" dirty="0"/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7010400" y="3581400"/>
              <a:ext cx="587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  <a:r>
                <a:rPr lang="en-US" dirty="0" smtClean="0"/>
                <a:t>n-</a:t>
              </a:r>
              <a:r>
                <a:rPr lang="en-US" sz="1600" dirty="0" smtClean="0"/>
                <a:t>1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982685" y="4022558"/>
              <a:ext cx="638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  <a:r>
                <a:rPr lang="en-US" dirty="0" smtClean="0"/>
                <a:t>n-</a:t>
              </a:r>
              <a:r>
                <a:rPr lang="en-US" sz="1600" dirty="0" smtClean="0"/>
                <a:t>1’</a:t>
              </a:r>
              <a:endParaRPr lang="en-US" dirty="0"/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8520545" y="1828801"/>
              <a:ext cx="620683" cy="2444641"/>
              <a:chOff x="584952" y="2286000"/>
              <a:chExt cx="620683" cy="1525936"/>
            </a:xfrm>
          </p:grpSpPr>
          <p:cxnSp>
            <p:nvCxnSpPr>
              <p:cNvPr id="67" name="Straight Arrow Connector 66"/>
              <p:cNvCxnSpPr/>
              <p:nvPr/>
            </p:nvCxnSpPr>
            <p:spPr>
              <a:xfrm>
                <a:off x="609600" y="25146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>
                <a:off x="609600" y="28194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>
                <a:off x="609600" y="38100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/>
              <p:cNvSpPr txBox="1"/>
              <p:nvPr/>
            </p:nvSpPr>
            <p:spPr>
              <a:xfrm>
                <a:off x="665846" y="2286000"/>
                <a:ext cx="383438" cy="211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F0</a:t>
                </a:r>
                <a:endParaRPr lang="en-US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665846" y="2618946"/>
                <a:ext cx="394660" cy="2305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</a:t>
                </a:r>
                <a:r>
                  <a:rPr lang="en-US" sz="1600" dirty="0" smtClean="0"/>
                  <a:t>1</a:t>
                </a:r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584952" y="3581400"/>
                <a:ext cx="620683" cy="2305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</a:t>
                </a:r>
                <a:r>
                  <a:rPr lang="en-US" sz="1600" dirty="0" smtClean="0"/>
                  <a:t>m-1</a:t>
                </a:r>
                <a:endParaRPr lang="en-US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753544" y="2810470"/>
                <a:ext cx="8465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.</a:t>
                </a:r>
              </a:p>
              <a:p>
                <a:r>
                  <a:rPr lang="en-US" dirty="0"/>
                  <a:t>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855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1697277" y="3773781"/>
            <a:ext cx="5649238" cy="2281821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grpSp>
        <p:nvGrpSpPr>
          <p:cNvPr id="90142" name="Group 30"/>
          <p:cNvGrpSpPr>
            <a:grpSpLocks/>
          </p:cNvGrpSpPr>
          <p:nvPr/>
        </p:nvGrpSpPr>
        <p:grpSpPr bwMode="auto">
          <a:xfrm>
            <a:off x="2104373" y="3441538"/>
            <a:ext cx="1578279" cy="2225402"/>
            <a:chOff x="1344" y="2084"/>
            <a:chExt cx="1008" cy="1420"/>
          </a:xfrm>
        </p:grpSpPr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>
              <a:off x="1344" y="2592"/>
              <a:ext cx="1008" cy="91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0" name="Rectangle 8"/>
            <p:cNvSpPr>
              <a:spLocks noChangeArrowheads="1"/>
            </p:cNvSpPr>
            <p:nvPr/>
          </p:nvSpPr>
          <p:spPr bwMode="auto">
            <a:xfrm>
              <a:off x="1656" y="2084"/>
              <a:ext cx="552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 algn="ctr">
                <a:lnSpc>
                  <a:spcPts val="2072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34" charset="0"/>
                </a:rPr>
                <a:t>•   •   •</a:t>
              </a:r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>
              <a:off x="1624" y="2292"/>
              <a:ext cx="584" cy="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 algn="ctr">
                <a:lnSpc>
                  <a:spcPts val="2171"/>
                </a:lnSpc>
                <a:spcAft>
                  <a:spcPts val="1973"/>
                </a:spcAft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34" charset="0"/>
                </a:rPr>
                <a:t>inputs</a:t>
              </a:r>
            </a:p>
          </p:txBody>
        </p:sp>
        <p:sp>
          <p:nvSpPr>
            <p:cNvPr id="90125" name="Rectangle 13"/>
            <p:cNvSpPr>
              <a:spLocks noChangeArrowheads="1"/>
            </p:cNvSpPr>
            <p:nvPr/>
          </p:nvSpPr>
          <p:spPr bwMode="auto">
            <a:xfrm>
              <a:off x="1520" y="2864"/>
              <a:ext cx="688" cy="5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 algn="ctr">
                <a:lnSpc>
                  <a:spcPts val="2171"/>
                </a:lnSpc>
                <a:spcAft>
                  <a:spcPts val="1973"/>
                </a:spcAft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34" charset="0"/>
                </a:rPr>
                <a:t>AND</a:t>
              </a:r>
              <a:br>
                <a:rPr lang="en-US" sz="160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34" charset="0"/>
                </a:rPr>
                <a:t>array</a:t>
              </a:r>
            </a:p>
          </p:txBody>
        </p:sp>
        <p:sp>
          <p:nvSpPr>
            <p:cNvPr id="90127" name="Line 15"/>
            <p:cNvSpPr>
              <a:spLocks noChangeShapeType="1"/>
            </p:cNvSpPr>
            <p:nvPr/>
          </p:nvSpPr>
          <p:spPr bwMode="auto">
            <a:xfrm>
              <a:off x="2256" y="2112"/>
              <a:ext cx="0" cy="4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8" name="Line 16"/>
            <p:cNvSpPr>
              <a:spLocks noChangeShapeType="1"/>
            </p:cNvSpPr>
            <p:nvPr/>
          </p:nvSpPr>
          <p:spPr bwMode="auto">
            <a:xfrm>
              <a:off x="1632" y="2112"/>
              <a:ext cx="0" cy="4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9" name="Line 17"/>
            <p:cNvSpPr>
              <a:spLocks noChangeShapeType="1"/>
            </p:cNvSpPr>
            <p:nvPr/>
          </p:nvSpPr>
          <p:spPr bwMode="auto">
            <a:xfrm>
              <a:off x="1440" y="2112"/>
              <a:ext cx="0" cy="4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43" name="Group 31"/>
          <p:cNvGrpSpPr>
            <a:grpSpLocks/>
          </p:cNvGrpSpPr>
          <p:nvPr/>
        </p:nvGrpSpPr>
        <p:grpSpPr bwMode="auto">
          <a:xfrm>
            <a:off x="5198301" y="4237667"/>
            <a:ext cx="1828800" cy="2256746"/>
            <a:chOff x="3320" y="2592"/>
            <a:chExt cx="1168" cy="1440"/>
          </a:xfrm>
        </p:grpSpPr>
        <p:sp>
          <p:nvSpPr>
            <p:cNvPr id="90119" name="Rectangle 7"/>
            <p:cNvSpPr>
              <a:spLocks noChangeArrowheads="1"/>
            </p:cNvSpPr>
            <p:nvPr/>
          </p:nvSpPr>
          <p:spPr bwMode="auto">
            <a:xfrm>
              <a:off x="3408" y="2592"/>
              <a:ext cx="1008" cy="91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>
              <a:off x="3688" y="3740"/>
              <a:ext cx="68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 algn="ctr">
                <a:lnSpc>
                  <a:spcPts val="2072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34" charset="0"/>
                </a:rPr>
                <a:t>•   •   •</a:t>
              </a:r>
            </a:p>
          </p:txBody>
        </p:sp>
        <p:sp>
          <p:nvSpPr>
            <p:cNvPr id="90123" name="Rectangle 11"/>
            <p:cNvSpPr>
              <a:spLocks noChangeArrowheads="1"/>
            </p:cNvSpPr>
            <p:nvPr/>
          </p:nvSpPr>
          <p:spPr bwMode="auto">
            <a:xfrm>
              <a:off x="3592" y="3516"/>
              <a:ext cx="744" cy="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 algn="ctr">
                <a:lnSpc>
                  <a:spcPts val="2171"/>
                </a:lnSpc>
                <a:spcAft>
                  <a:spcPts val="1973"/>
                </a:spcAft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34" charset="0"/>
                </a:rPr>
                <a:t>outputs</a:t>
              </a:r>
            </a:p>
          </p:txBody>
        </p:sp>
        <p:sp>
          <p:nvSpPr>
            <p:cNvPr id="90126" name="Rectangle 14"/>
            <p:cNvSpPr>
              <a:spLocks noChangeArrowheads="1"/>
            </p:cNvSpPr>
            <p:nvPr/>
          </p:nvSpPr>
          <p:spPr bwMode="auto">
            <a:xfrm>
              <a:off x="3320" y="2796"/>
              <a:ext cx="1168" cy="5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 algn="ctr">
                <a:lnSpc>
                  <a:spcPts val="2171"/>
                </a:lnSpc>
                <a:spcAft>
                  <a:spcPts val="1973"/>
                </a:spcAft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34" charset="0"/>
                </a:rPr>
                <a:t>OR</a:t>
              </a:r>
              <a:br>
                <a:rPr lang="en-US" sz="160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34" charset="0"/>
                </a:rPr>
                <a:t>array</a:t>
              </a:r>
            </a:p>
          </p:txBody>
        </p:sp>
        <p:sp>
          <p:nvSpPr>
            <p:cNvPr id="90130" name="Line 18"/>
            <p:cNvSpPr>
              <a:spLocks noChangeShapeType="1"/>
            </p:cNvSpPr>
            <p:nvPr/>
          </p:nvSpPr>
          <p:spPr bwMode="auto">
            <a:xfrm>
              <a:off x="4320" y="3504"/>
              <a:ext cx="0" cy="5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1" name="Line 19"/>
            <p:cNvSpPr>
              <a:spLocks noChangeShapeType="1"/>
            </p:cNvSpPr>
            <p:nvPr/>
          </p:nvSpPr>
          <p:spPr bwMode="auto">
            <a:xfrm flipH="1">
              <a:off x="3696" y="3504"/>
              <a:ext cx="0" cy="5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2" name="Line 20"/>
            <p:cNvSpPr>
              <a:spLocks noChangeShapeType="1"/>
            </p:cNvSpPr>
            <p:nvPr/>
          </p:nvSpPr>
          <p:spPr bwMode="auto">
            <a:xfrm flipH="1">
              <a:off x="3504" y="3504"/>
              <a:ext cx="0" cy="5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41" name="Group 29"/>
          <p:cNvGrpSpPr>
            <a:grpSpLocks/>
          </p:cNvGrpSpPr>
          <p:nvPr/>
        </p:nvGrpSpPr>
        <p:grpSpPr bwMode="auto">
          <a:xfrm>
            <a:off x="3682652" y="4463342"/>
            <a:ext cx="1653436" cy="1247479"/>
            <a:chOff x="2352" y="2736"/>
            <a:chExt cx="1056" cy="796"/>
          </a:xfrm>
        </p:grpSpPr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>
              <a:off x="2360" y="2940"/>
              <a:ext cx="920" cy="5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 algn="ctr">
                <a:lnSpc>
                  <a:spcPts val="2171"/>
                </a:lnSpc>
                <a:spcAft>
                  <a:spcPts val="1973"/>
                </a:spcAft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34" charset="0"/>
                </a:rPr>
                <a:t>product</a:t>
              </a:r>
              <a:br>
                <a:rPr lang="en-US" sz="160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34" charset="0"/>
                </a:rPr>
                <a:t>terms</a:t>
              </a:r>
            </a:p>
          </p:txBody>
        </p:sp>
        <p:sp>
          <p:nvSpPr>
            <p:cNvPr id="90133" name="Line 21"/>
            <p:cNvSpPr>
              <a:spLocks noChangeShapeType="1"/>
            </p:cNvSpPr>
            <p:nvPr/>
          </p:nvSpPr>
          <p:spPr bwMode="auto">
            <a:xfrm>
              <a:off x="2352" y="2736"/>
              <a:ext cx="10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4" name="Line 22"/>
            <p:cNvSpPr>
              <a:spLocks noChangeShapeType="1"/>
            </p:cNvSpPr>
            <p:nvPr/>
          </p:nvSpPr>
          <p:spPr bwMode="auto">
            <a:xfrm flipV="1">
              <a:off x="2352" y="2880"/>
              <a:ext cx="10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5" name="Line 23"/>
            <p:cNvSpPr>
              <a:spLocks noChangeShapeType="1"/>
            </p:cNvSpPr>
            <p:nvPr/>
          </p:nvSpPr>
          <p:spPr bwMode="auto">
            <a:xfrm flipV="1">
              <a:off x="2352" y="3408"/>
              <a:ext cx="10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36" name="Rectangle 24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Programmable Logic Arrays (PLAs)</a:t>
            </a:r>
          </a:p>
        </p:txBody>
      </p:sp>
      <p:sp>
        <p:nvSpPr>
          <p:cNvPr id="90137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0" y="960437"/>
            <a:ext cx="9144000" cy="4525963"/>
          </a:xfrm>
        </p:spPr>
        <p:txBody>
          <a:bodyPr/>
          <a:lstStyle/>
          <a:p>
            <a:r>
              <a:rPr lang="en-US" dirty="0"/>
              <a:t>Pre-fabricated building block of many AND/OR </a:t>
            </a:r>
            <a:r>
              <a:rPr lang="en-US" dirty="0" smtClean="0"/>
              <a:t>gates</a:t>
            </a:r>
            <a:endParaRPr lang="en-US" dirty="0"/>
          </a:p>
          <a:p>
            <a:pPr lvl="1"/>
            <a:r>
              <a:rPr lang="en-US" dirty="0"/>
              <a:t>”Personalized" by making or breaking connections among </a:t>
            </a:r>
            <a:r>
              <a:rPr lang="en-US" dirty="0" smtClean="0"/>
              <a:t>gates</a:t>
            </a:r>
          </a:p>
          <a:p>
            <a:pPr lvl="1"/>
            <a:r>
              <a:rPr lang="en-US" dirty="0" smtClean="0"/>
              <a:t>Both AND &amp; OR arrays are programmable.</a:t>
            </a:r>
            <a:endParaRPr lang="en-US" dirty="0"/>
          </a:p>
          <a:p>
            <a:pPr lvl="1"/>
            <a:r>
              <a:rPr lang="en-US" dirty="0"/>
              <a:t>Programmable array block diagram for sum of products </a:t>
            </a:r>
            <a:r>
              <a:rPr lang="en-US" dirty="0" smtClean="0"/>
              <a:t>form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89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1102290" y="1143000"/>
            <a:ext cx="1215025" cy="38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95" tIns="26626" rIns="18795" bIns="26626"/>
          <a:lstStyle/>
          <a:p>
            <a:pPr>
              <a:lnSpc>
                <a:spcPts val="2072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Tahoma" pitchFamily="34" charset="0"/>
              </a:rPr>
              <a:t>Example 1:</a:t>
            </a:r>
            <a:endParaRPr lang="en-US" sz="16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2580362" y="1066800"/>
            <a:ext cx="1941534" cy="1028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95" tIns="26626" rIns="18795" bIns="26626"/>
          <a:lstStyle/>
          <a:p>
            <a:pPr>
              <a:lnSpc>
                <a:spcPts val="1776"/>
              </a:lnSpc>
            </a:pPr>
            <a:r>
              <a:rPr lang="en-US" sz="1600" dirty="0">
                <a:solidFill>
                  <a:srgbClr val="000000"/>
                </a:solidFill>
                <a:latin typeface="Tahoma" pitchFamily="34" charset="0"/>
              </a:rPr>
              <a:t>F0 = A  + B' C'</a:t>
            </a:r>
          </a:p>
          <a:p>
            <a:pPr>
              <a:lnSpc>
                <a:spcPts val="1776"/>
              </a:lnSpc>
            </a:pPr>
            <a:r>
              <a:rPr lang="en-US" sz="1600" dirty="0">
                <a:solidFill>
                  <a:srgbClr val="000000"/>
                </a:solidFill>
                <a:latin typeface="Tahoma" pitchFamily="34" charset="0"/>
              </a:rPr>
              <a:t>F1 = A C'  +  A B</a:t>
            </a:r>
          </a:p>
          <a:p>
            <a:pPr>
              <a:lnSpc>
                <a:spcPts val="1776"/>
              </a:lnSpc>
            </a:pPr>
            <a:r>
              <a:rPr lang="en-US" sz="1600" dirty="0">
                <a:solidFill>
                  <a:srgbClr val="000000"/>
                </a:solidFill>
                <a:latin typeface="Tahoma" pitchFamily="34" charset="0"/>
              </a:rPr>
              <a:t>F2 = B' C'  +  A B</a:t>
            </a:r>
          </a:p>
          <a:p>
            <a:pPr>
              <a:lnSpc>
                <a:spcPts val="1776"/>
              </a:lnSpc>
            </a:pPr>
            <a:r>
              <a:rPr lang="en-US" sz="1600" dirty="0">
                <a:solidFill>
                  <a:srgbClr val="000000"/>
                </a:solidFill>
                <a:latin typeface="Tahoma" pitchFamily="34" charset="0"/>
              </a:rPr>
              <a:t>F3 = B' C  +  A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304800" y="3484444"/>
            <a:ext cx="2154477" cy="706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95" tIns="26626" rIns="18795" bIns="26626"/>
          <a:lstStyle/>
          <a:p>
            <a:pPr>
              <a:lnSpc>
                <a:spcPts val="2072"/>
              </a:lnSpc>
            </a:pPr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</a:rPr>
              <a:t>PLA Program Table: </a:t>
            </a:r>
            <a:endParaRPr lang="en-US" sz="2400" dirty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5636712" y="3886618"/>
            <a:ext cx="3144033" cy="80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95" tIns="26626" rIns="18795" bIns="26626"/>
          <a:lstStyle/>
          <a:p>
            <a:pPr>
              <a:lnSpc>
                <a:spcPts val="1776"/>
              </a:lnSpc>
            </a:pPr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1 = uncomplemented in term</a:t>
            </a:r>
          </a:p>
          <a:p>
            <a:pPr>
              <a:lnSpc>
                <a:spcPts val="1776"/>
              </a:lnSpc>
            </a:pPr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0 = complemented in term</a:t>
            </a:r>
          </a:p>
          <a:p>
            <a:pPr>
              <a:lnSpc>
                <a:spcPts val="1776"/>
              </a:lnSpc>
            </a:pPr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– = does not participate</a:t>
            </a: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5649238" y="5127828"/>
            <a:ext cx="3256767" cy="576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95" tIns="26626" rIns="18795" bIns="26626"/>
          <a:lstStyle/>
          <a:p>
            <a:pPr>
              <a:lnSpc>
                <a:spcPts val="1776"/>
              </a:lnSpc>
            </a:pPr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1 = term connected to output</a:t>
            </a:r>
          </a:p>
          <a:p>
            <a:pPr>
              <a:lnSpc>
                <a:spcPts val="1776"/>
              </a:lnSpc>
            </a:pPr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0 = no connection to output</a:t>
            </a: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5285984" y="3560644"/>
            <a:ext cx="1365337" cy="351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95" tIns="26626" rIns="18795" bIns="26626"/>
          <a:lstStyle/>
          <a:p>
            <a:pPr>
              <a:lnSpc>
                <a:spcPts val="1776"/>
              </a:lnSpc>
            </a:pPr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input side:</a:t>
            </a:r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5285984" y="4839466"/>
            <a:ext cx="1553227" cy="351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95" tIns="26626" rIns="18795" bIns="26626"/>
          <a:lstStyle/>
          <a:p>
            <a:pPr>
              <a:lnSpc>
                <a:spcPts val="1776"/>
              </a:lnSpc>
            </a:pPr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output side:</a:t>
            </a:r>
          </a:p>
        </p:txBody>
      </p:sp>
      <p:grpSp>
        <p:nvGrpSpPr>
          <p:cNvPr id="92171" name="Group 11"/>
          <p:cNvGrpSpPr>
            <a:grpSpLocks/>
          </p:cNvGrpSpPr>
          <p:nvPr/>
        </p:nvGrpSpPr>
        <p:grpSpPr bwMode="auto">
          <a:xfrm>
            <a:off x="419622" y="4342668"/>
            <a:ext cx="4453003" cy="1968384"/>
            <a:chOff x="268" y="2427"/>
            <a:chExt cx="2844" cy="1256"/>
          </a:xfrm>
        </p:grpSpPr>
        <p:sp>
          <p:nvSpPr>
            <p:cNvPr id="92172" name="Rectangle 12"/>
            <p:cNvSpPr>
              <a:spLocks noChangeArrowheads="1"/>
            </p:cNvSpPr>
            <p:nvPr/>
          </p:nvSpPr>
          <p:spPr bwMode="auto">
            <a:xfrm>
              <a:off x="336" y="2427"/>
              <a:ext cx="2776" cy="1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>
                <a:lnSpc>
                  <a:spcPts val="2072"/>
                </a:lnSpc>
                <a:tabLst>
                  <a:tab pos="112768" algn="l"/>
                  <a:tab pos="1127684" algn="l"/>
                  <a:tab pos="1578757" algn="l"/>
                  <a:tab pos="2029831" algn="l"/>
                  <a:tab pos="2480904" algn="l"/>
                  <a:tab pos="2931978" algn="l"/>
                  <a:tab pos="3383051" algn="l"/>
                  <a:tab pos="3834125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product	inputs		outputs</a:t>
              </a:r>
            </a:p>
            <a:p>
              <a:pPr>
                <a:lnSpc>
                  <a:spcPts val="2072"/>
                </a:lnSpc>
                <a:tabLst>
                  <a:tab pos="112768" algn="l"/>
                  <a:tab pos="1127684" algn="l"/>
                  <a:tab pos="1578757" algn="l"/>
                  <a:tab pos="2029831" algn="l"/>
                  <a:tab pos="2480904" algn="l"/>
                  <a:tab pos="2931978" algn="l"/>
                  <a:tab pos="3383051" algn="l"/>
                  <a:tab pos="3834125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	term	A	B	C	F0	F1	F2	F3</a:t>
              </a:r>
              <a:b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AB	1	1	–	0	1	1	0</a:t>
              </a:r>
              <a:b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B'C	–	0	1	0	0	0	1</a:t>
              </a:r>
              <a:b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AC'	1	–	0	0	1	0	0</a:t>
              </a:r>
              <a:b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B'C'	–	0	0	1	0	1	0</a:t>
              </a:r>
              <a:b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A	1	–	–	1	0	0	1</a:t>
              </a:r>
            </a:p>
          </p:txBody>
        </p:sp>
        <p:sp>
          <p:nvSpPr>
            <p:cNvPr id="92173" name="Line 13"/>
            <p:cNvSpPr>
              <a:spLocks noChangeShapeType="1"/>
            </p:cNvSpPr>
            <p:nvPr/>
          </p:nvSpPr>
          <p:spPr bwMode="auto">
            <a:xfrm>
              <a:off x="268" y="2792"/>
              <a:ext cx="27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74" name="Line 14"/>
            <p:cNvSpPr>
              <a:spLocks noChangeShapeType="1"/>
            </p:cNvSpPr>
            <p:nvPr/>
          </p:nvSpPr>
          <p:spPr bwMode="auto">
            <a:xfrm>
              <a:off x="1880" y="2452"/>
              <a:ext cx="0" cy="1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75" name="Line 15"/>
            <p:cNvSpPr>
              <a:spLocks noChangeShapeType="1"/>
            </p:cNvSpPr>
            <p:nvPr/>
          </p:nvSpPr>
          <p:spPr bwMode="auto">
            <a:xfrm>
              <a:off x="1008" y="2444"/>
              <a:ext cx="0" cy="1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182" name="Group 22"/>
          <p:cNvGrpSpPr>
            <a:grpSpLocks/>
          </p:cNvGrpSpPr>
          <p:nvPr/>
        </p:nvGrpSpPr>
        <p:grpSpPr bwMode="auto">
          <a:xfrm>
            <a:off x="4578263" y="5058872"/>
            <a:ext cx="2498942" cy="1410466"/>
            <a:chOff x="2924" y="3228"/>
            <a:chExt cx="1596" cy="900"/>
          </a:xfrm>
        </p:grpSpPr>
        <p:sp>
          <p:nvSpPr>
            <p:cNvPr id="92176" name="Rectangle 16"/>
            <p:cNvSpPr>
              <a:spLocks noChangeArrowheads="1"/>
            </p:cNvSpPr>
            <p:nvPr/>
          </p:nvSpPr>
          <p:spPr bwMode="auto">
            <a:xfrm>
              <a:off x="3392" y="3712"/>
              <a:ext cx="1128" cy="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>
                <a:lnSpc>
                  <a:spcPts val="2171"/>
                </a:lnSpc>
                <a:spcAft>
                  <a:spcPts val="1973"/>
                </a:spcAft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reuse of terms</a:t>
              </a:r>
            </a:p>
          </p:txBody>
        </p:sp>
        <p:sp>
          <p:nvSpPr>
            <p:cNvPr id="92177" name="Line 17"/>
            <p:cNvSpPr>
              <a:spLocks noChangeShapeType="1"/>
            </p:cNvSpPr>
            <p:nvPr/>
          </p:nvSpPr>
          <p:spPr bwMode="auto">
            <a:xfrm flipH="1" flipV="1">
              <a:off x="2940" y="3228"/>
              <a:ext cx="440" cy="5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78" name="Line 18"/>
            <p:cNvSpPr>
              <a:spLocks noChangeShapeType="1"/>
            </p:cNvSpPr>
            <p:nvPr/>
          </p:nvSpPr>
          <p:spPr bwMode="auto">
            <a:xfrm flipH="1" flipV="1">
              <a:off x="2924" y="3732"/>
              <a:ext cx="456" cy="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79" name="Line 19"/>
            <p:cNvSpPr>
              <a:spLocks noChangeShapeType="1"/>
            </p:cNvSpPr>
            <p:nvPr/>
          </p:nvSpPr>
          <p:spPr bwMode="auto">
            <a:xfrm flipH="1">
              <a:off x="2940" y="3812"/>
              <a:ext cx="432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180" name="Rectangle 20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Design of Boolean functions using PLA</a:t>
            </a:r>
            <a:endParaRPr lang="en-US" dirty="0"/>
          </a:p>
        </p:txBody>
      </p:sp>
      <p:sp>
        <p:nvSpPr>
          <p:cNvPr id="92181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Shared product </a:t>
            </a:r>
            <a:r>
              <a:rPr lang="en-US" dirty="0"/>
              <a:t>terms among </a:t>
            </a:r>
            <a:r>
              <a:rPr lang="en-US" dirty="0" smtClean="0"/>
              <a:t>outputs</a:t>
            </a:r>
          </a:p>
          <a:p>
            <a:pPr marL="0" indent="0">
              <a:buNone/>
            </a:pPr>
            <a:r>
              <a:rPr lang="en-US" dirty="0" smtClean="0"/>
              <a:t>          AB, B’C, AC’, B’C’,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24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1"/>
            <a:ext cx="8610600" cy="914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Design of Boolean functions using PLA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57" name="Rectangle 7"/>
          <p:cNvSpPr>
            <a:spLocks noChangeArrowheads="1"/>
          </p:cNvSpPr>
          <p:nvPr/>
        </p:nvSpPr>
        <p:spPr bwMode="auto">
          <a:xfrm>
            <a:off x="1823902" y="914400"/>
            <a:ext cx="4252438" cy="757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endParaRPr lang="en-US" altLang="ko-KR" b="1" dirty="0"/>
          </a:p>
          <a:p>
            <a:pPr>
              <a:lnSpc>
                <a:spcPct val="85000"/>
              </a:lnSpc>
            </a:pPr>
            <a:r>
              <a:rPr lang="en-US" altLang="ko-KR" b="1" dirty="0" smtClean="0"/>
              <a:t>Example 2: </a:t>
            </a:r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F0 </a:t>
            </a:r>
            <a:r>
              <a:rPr lang="en-US" altLang="ko-K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 A B  +  A' B'</a:t>
            </a:r>
          </a:p>
          <a:p>
            <a:pPr>
              <a:lnSpc>
                <a:spcPct val="85000"/>
              </a:lnSpc>
            </a:pPr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F1 </a:t>
            </a:r>
            <a:r>
              <a:rPr lang="en-US" altLang="ko-K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 C D'  +  C' D</a:t>
            </a:r>
          </a:p>
        </p:txBody>
      </p:sp>
      <p:grpSp>
        <p:nvGrpSpPr>
          <p:cNvPr id="162" name="Group 161"/>
          <p:cNvGrpSpPr/>
          <p:nvPr/>
        </p:nvGrpSpPr>
        <p:grpSpPr>
          <a:xfrm>
            <a:off x="831850" y="1828800"/>
            <a:ext cx="7169150" cy="4343400"/>
            <a:chOff x="152400" y="1524000"/>
            <a:chExt cx="5416550" cy="3505200"/>
          </a:xfrm>
        </p:grpSpPr>
        <p:sp>
          <p:nvSpPr>
            <p:cNvPr id="6" name="Rectangle 381"/>
            <p:cNvSpPr>
              <a:spLocks noChangeArrowheads="1"/>
            </p:cNvSpPr>
            <p:nvPr/>
          </p:nvSpPr>
          <p:spPr bwMode="auto">
            <a:xfrm>
              <a:off x="152400" y="1607304"/>
              <a:ext cx="5416550" cy="3345696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247"/>
            <p:cNvSpPr>
              <a:spLocks noChangeShapeType="1"/>
            </p:cNvSpPr>
            <p:nvPr/>
          </p:nvSpPr>
          <p:spPr bwMode="auto">
            <a:xfrm flipH="1">
              <a:off x="1751097" y="1930542"/>
              <a:ext cx="178892" cy="2295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248"/>
            <p:cNvSpPr>
              <a:spLocks noChangeShapeType="1"/>
            </p:cNvSpPr>
            <p:nvPr/>
          </p:nvSpPr>
          <p:spPr bwMode="auto">
            <a:xfrm>
              <a:off x="1569942" y="1930542"/>
              <a:ext cx="181156" cy="2314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249"/>
            <p:cNvSpPr>
              <a:spLocks noChangeShapeType="1"/>
            </p:cNvSpPr>
            <p:nvPr/>
          </p:nvSpPr>
          <p:spPr bwMode="auto">
            <a:xfrm flipH="1">
              <a:off x="1569942" y="1930542"/>
              <a:ext cx="360047" cy="19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250"/>
            <p:cNvSpPr>
              <a:spLocks noChangeArrowheads="1"/>
            </p:cNvSpPr>
            <p:nvPr/>
          </p:nvSpPr>
          <p:spPr bwMode="auto">
            <a:xfrm>
              <a:off x="1814502" y="2078375"/>
              <a:ext cx="70198" cy="6224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51"/>
            <p:cNvSpPr>
              <a:spLocks noChangeShapeType="1"/>
            </p:cNvSpPr>
            <p:nvPr/>
          </p:nvSpPr>
          <p:spPr bwMode="auto">
            <a:xfrm>
              <a:off x="1751097" y="1776872"/>
              <a:ext cx="2265" cy="1536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252"/>
            <p:cNvSpPr>
              <a:spLocks noChangeShapeType="1"/>
            </p:cNvSpPr>
            <p:nvPr/>
          </p:nvSpPr>
          <p:spPr bwMode="auto">
            <a:xfrm>
              <a:off x="1841675" y="2148401"/>
              <a:ext cx="2265" cy="18109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253"/>
            <p:cNvSpPr>
              <a:spLocks noChangeShapeType="1"/>
            </p:cNvSpPr>
            <p:nvPr/>
          </p:nvSpPr>
          <p:spPr bwMode="auto">
            <a:xfrm>
              <a:off x="1660520" y="2055033"/>
              <a:ext cx="2265" cy="19043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54"/>
            <p:cNvSpPr>
              <a:spLocks noChangeShapeType="1"/>
            </p:cNvSpPr>
            <p:nvPr/>
          </p:nvSpPr>
          <p:spPr bwMode="auto">
            <a:xfrm>
              <a:off x="2219838" y="2117278"/>
              <a:ext cx="432508" cy="19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55"/>
            <p:cNvSpPr>
              <a:spLocks noChangeShapeType="1"/>
            </p:cNvSpPr>
            <p:nvPr/>
          </p:nvSpPr>
          <p:spPr bwMode="auto">
            <a:xfrm>
              <a:off x="2219838" y="2488805"/>
              <a:ext cx="450624" cy="19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56"/>
            <p:cNvSpPr>
              <a:spLocks noChangeShapeType="1"/>
            </p:cNvSpPr>
            <p:nvPr/>
          </p:nvSpPr>
          <p:spPr bwMode="auto">
            <a:xfrm flipV="1">
              <a:off x="2219838" y="2117278"/>
              <a:ext cx="2264" cy="3715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rc 257"/>
            <p:cNvSpPr>
              <a:spLocks/>
            </p:cNvSpPr>
            <p:nvPr/>
          </p:nvSpPr>
          <p:spPr bwMode="auto">
            <a:xfrm>
              <a:off x="2654611" y="2132839"/>
              <a:ext cx="199271" cy="186737"/>
            </a:xfrm>
            <a:custGeom>
              <a:avLst/>
              <a:gdLst>
                <a:gd name="G0" fmla="+- 30 0 0"/>
                <a:gd name="G1" fmla="+- 21600 0 0"/>
                <a:gd name="G2" fmla="+- 21600 0 0"/>
                <a:gd name="T0" fmla="*/ 0 w 21630"/>
                <a:gd name="T1" fmla="*/ 0 h 21600"/>
                <a:gd name="T2" fmla="*/ 21630 w 21630"/>
                <a:gd name="T3" fmla="*/ 21572 h 21600"/>
                <a:gd name="T4" fmla="*/ 30 w 216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30" h="21600" fill="none" extrusionOk="0">
                  <a:moveTo>
                    <a:pt x="0" y="0"/>
                  </a:moveTo>
                  <a:cubicBezTo>
                    <a:pt x="10" y="0"/>
                    <a:pt x="20" y="-1"/>
                    <a:pt x="30" y="0"/>
                  </a:cubicBezTo>
                  <a:cubicBezTo>
                    <a:pt x="11948" y="0"/>
                    <a:pt x="21614" y="9653"/>
                    <a:pt x="21629" y="21572"/>
                  </a:cubicBezTo>
                </a:path>
                <a:path w="21630" h="21600" stroke="0" extrusionOk="0">
                  <a:moveTo>
                    <a:pt x="0" y="0"/>
                  </a:moveTo>
                  <a:cubicBezTo>
                    <a:pt x="10" y="0"/>
                    <a:pt x="20" y="-1"/>
                    <a:pt x="30" y="0"/>
                  </a:cubicBezTo>
                  <a:cubicBezTo>
                    <a:pt x="11948" y="0"/>
                    <a:pt x="21614" y="9653"/>
                    <a:pt x="21629" y="21572"/>
                  </a:cubicBezTo>
                  <a:lnTo>
                    <a:pt x="30" y="216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Arc 258"/>
            <p:cNvSpPr>
              <a:spLocks/>
            </p:cNvSpPr>
            <p:nvPr/>
          </p:nvSpPr>
          <p:spPr bwMode="auto">
            <a:xfrm>
              <a:off x="2654611" y="2125059"/>
              <a:ext cx="208329" cy="194517"/>
            </a:xfrm>
            <a:custGeom>
              <a:avLst/>
              <a:gdLst>
                <a:gd name="G0" fmla="+- 29 0 0"/>
                <a:gd name="G1" fmla="+- 21600 0 0"/>
                <a:gd name="G2" fmla="+- 21600 0 0"/>
                <a:gd name="T0" fmla="*/ 0 w 21629"/>
                <a:gd name="T1" fmla="*/ 0 h 21600"/>
                <a:gd name="T2" fmla="*/ 21629 w 21629"/>
                <a:gd name="T3" fmla="*/ 21573 h 21600"/>
                <a:gd name="T4" fmla="*/ 29 w 2162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29" h="21600" fill="none" extrusionOk="0">
                  <a:moveTo>
                    <a:pt x="0" y="0"/>
                  </a:moveTo>
                  <a:cubicBezTo>
                    <a:pt x="9" y="0"/>
                    <a:pt x="19" y="-1"/>
                    <a:pt x="29" y="0"/>
                  </a:cubicBezTo>
                  <a:cubicBezTo>
                    <a:pt x="11947" y="0"/>
                    <a:pt x="21614" y="9654"/>
                    <a:pt x="21628" y="21573"/>
                  </a:cubicBezTo>
                </a:path>
                <a:path w="21629" h="21600" stroke="0" extrusionOk="0">
                  <a:moveTo>
                    <a:pt x="0" y="0"/>
                  </a:moveTo>
                  <a:cubicBezTo>
                    <a:pt x="9" y="0"/>
                    <a:pt x="19" y="-1"/>
                    <a:pt x="29" y="0"/>
                  </a:cubicBezTo>
                  <a:cubicBezTo>
                    <a:pt x="11947" y="0"/>
                    <a:pt x="21614" y="9654"/>
                    <a:pt x="21628" y="21573"/>
                  </a:cubicBezTo>
                  <a:lnTo>
                    <a:pt x="29" y="21600"/>
                  </a:lnTo>
                  <a:close/>
                </a:path>
              </a:pathLst>
            </a:custGeom>
            <a:solidFill>
              <a:srgbClr val="FFCC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Arc 259"/>
            <p:cNvSpPr>
              <a:spLocks/>
            </p:cNvSpPr>
            <p:nvPr/>
          </p:nvSpPr>
          <p:spPr bwMode="auto">
            <a:xfrm>
              <a:off x="2654611" y="2304015"/>
              <a:ext cx="199271" cy="186737"/>
            </a:xfrm>
            <a:custGeom>
              <a:avLst/>
              <a:gdLst>
                <a:gd name="G0" fmla="+- 30 0 0"/>
                <a:gd name="G1" fmla="+- 28 0 0"/>
                <a:gd name="G2" fmla="+- 21600 0 0"/>
                <a:gd name="T0" fmla="*/ 21630 w 21630"/>
                <a:gd name="T1" fmla="*/ 0 h 21628"/>
                <a:gd name="T2" fmla="*/ 0 w 21630"/>
                <a:gd name="T3" fmla="*/ 21628 h 21628"/>
                <a:gd name="T4" fmla="*/ 30 w 21630"/>
                <a:gd name="T5" fmla="*/ 28 h 21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30" h="21628" fill="none" extrusionOk="0">
                  <a:moveTo>
                    <a:pt x="21629" y="0"/>
                  </a:moveTo>
                  <a:cubicBezTo>
                    <a:pt x="21629" y="9"/>
                    <a:pt x="21630" y="18"/>
                    <a:pt x="21630" y="28"/>
                  </a:cubicBezTo>
                  <a:cubicBezTo>
                    <a:pt x="21630" y="11957"/>
                    <a:pt x="11959" y="21628"/>
                    <a:pt x="30" y="21628"/>
                  </a:cubicBezTo>
                  <a:cubicBezTo>
                    <a:pt x="20" y="21628"/>
                    <a:pt x="10" y="21627"/>
                    <a:pt x="0" y="21627"/>
                  </a:cubicBezTo>
                </a:path>
                <a:path w="21630" h="21628" stroke="0" extrusionOk="0">
                  <a:moveTo>
                    <a:pt x="21629" y="0"/>
                  </a:moveTo>
                  <a:cubicBezTo>
                    <a:pt x="21629" y="9"/>
                    <a:pt x="21630" y="18"/>
                    <a:pt x="21630" y="28"/>
                  </a:cubicBezTo>
                  <a:cubicBezTo>
                    <a:pt x="21630" y="11957"/>
                    <a:pt x="11959" y="21628"/>
                    <a:pt x="30" y="21628"/>
                  </a:cubicBezTo>
                  <a:cubicBezTo>
                    <a:pt x="20" y="21628"/>
                    <a:pt x="10" y="21627"/>
                    <a:pt x="0" y="21627"/>
                  </a:cubicBezTo>
                  <a:lnTo>
                    <a:pt x="30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Arc 260"/>
            <p:cNvSpPr>
              <a:spLocks/>
            </p:cNvSpPr>
            <p:nvPr/>
          </p:nvSpPr>
          <p:spPr bwMode="auto">
            <a:xfrm>
              <a:off x="2654611" y="2304015"/>
              <a:ext cx="208329" cy="194517"/>
            </a:xfrm>
            <a:custGeom>
              <a:avLst/>
              <a:gdLst>
                <a:gd name="G0" fmla="+- 30 0 0"/>
                <a:gd name="G1" fmla="+- 27 0 0"/>
                <a:gd name="G2" fmla="+- 21600 0 0"/>
                <a:gd name="T0" fmla="*/ 21630 w 21630"/>
                <a:gd name="T1" fmla="*/ 0 h 21627"/>
                <a:gd name="T2" fmla="*/ 0 w 21630"/>
                <a:gd name="T3" fmla="*/ 21627 h 21627"/>
                <a:gd name="T4" fmla="*/ 30 w 21630"/>
                <a:gd name="T5" fmla="*/ 27 h 21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30" h="21627" fill="none" extrusionOk="0">
                  <a:moveTo>
                    <a:pt x="21629" y="0"/>
                  </a:moveTo>
                  <a:cubicBezTo>
                    <a:pt x="21629" y="9"/>
                    <a:pt x="21630" y="18"/>
                    <a:pt x="21630" y="27"/>
                  </a:cubicBezTo>
                  <a:cubicBezTo>
                    <a:pt x="21630" y="11956"/>
                    <a:pt x="11959" y="21627"/>
                    <a:pt x="30" y="21627"/>
                  </a:cubicBezTo>
                  <a:cubicBezTo>
                    <a:pt x="20" y="21627"/>
                    <a:pt x="10" y="21626"/>
                    <a:pt x="0" y="21626"/>
                  </a:cubicBezTo>
                </a:path>
                <a:path w="21630" h="21627" stroke="0" extrusionOk="0">
                  <a:moveTo>
                    <a:pt x="21629" y="0"/>
                  </a:moveTo>
                  <a:cubicBezTo>
                    <a:pt x="21629" y="9"/>
                    <a:pt x="21630" y="18"/>
                    <a:pt x="21630" y="27"/>
                  </a:cubicBezTo>
                  <a:cubicBezTo>
                    <a:pt x="21630" y="11956"/>
                    <a:pt x="11959" y="21627"/>
                    <a:pt x="30" y="21627"/>
                  </a:cubicBezTo>
                  <a:cubicBezTo>
                    <a:pt x="20" y="21627"/>
                    <a:pt x="10" y="21626"/>
                    <a:pt x="0" y="21626"/>
                  </a:cubicBezTo>
                  <a:lnTo>
                    <a:pt x="30" y="27"/>
                  </a:lnTo>
                  <a:close/>
                </a:path>
              </a:pathLst>
            </a:custGeom>
            <a:solidFill>
              <a:srgbClr val="FFCC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61"/>
            <p:cNvSpPr>
              <a:spLocks noChangeShapeType="1"/>
            </p:cNvSpPr>
            <p:nvPr/>
          </p:nvSpPr>
          <p:spPr bwMode="auto">
            <a:xfrm>
              <a:off x="215804" y="2302069"/>
              <a:ext cx="1985918" cy="19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62"/>
            <p:cNvSpPr>
              <a:spLocks noChangeShapeType="1"/>
            </p:cNvSpPr>
            <p:nvPr/>
          </p:nvSpPr>
          <p:spPr bwMode="auto">
            <a:xfrm>
              <a:off x="2851617" y="2302069"/>
              <a:ext cx="2221420" cy="19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63"/>
            <p:cNvSpPr>
              <a:spLocks noChangeShapeType="1"/>
            </p:cNvSpPr>
            <p:nvPr/>
          </p:nvSpPr>
          <p:spPr bwMode="auto">
            <a:xfrm>
              <a:off x="2219838" y="2566612"/>
              <a:ext cx="432508" cy="19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64"/>
            <p:cNvSpPr>
              <a:spLocks noChangeShapeType="1"/>
            </p:cNvSpPr>
            <p:nvPr/>
          </p:nvSpPr>
          <p:spPr bwMode="auto">
            <a:xfrm>
              <a:off x="2219838" y="2938141"/>
              <a:ext cx="450624" cy="19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65"/>
            <p:cNvSpPr>
              <a:spLocks noChangeShapeType="1"/>
            </p:cNvSpPr>
            <p:nvPr/>
          </p:nvSpPr>
          <p:spPr bwMode="auto">
            <a:xfrm flipV="1">
              <a:off x="2219838" y="2566612"/>
              <a:ext cx="2264" cy="3715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Arc 266"/>
            <p:cNvSpPr>
              <a:spLocks/>
            </p:cNvSpPr>
            <p:nvPr/>
          </p:nvSpPr>
          <p:spPr bwMode="auto">
            <a:xfrm>
              <a:off x="2654611" y="2582174"/>
              <a:ext cx="199271" cy="186737"/>
            </a:xfrm>
            <a:custGeom>
              <a:avLst/>
              <a:gdLst>
                <a:gd name="G0" fmla="+- 30 0 0"/>
                <a:gd name="G1" fmla="+- 21600 0 0"/>
                <a:gd name="G2" fmla="+- 21600 0 0"/>
                <a:gd name="T0" fmla="*/ 0 w 21630"/>
                <a:gd name="T1" fmla="*/ 0 h 21600"/>
                <a:gd name="T2" fmla="*/ 21630 w 21630"/>
                <a:gd name="T3" fmla="*/ 21572 h 21600"/>
                <a:gd name="T4" fmla="*/ 30 w 216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30" h="21600" fill="none" extrusionOk="0">
                  <a:moveTo>
                    <a:pt x="0" y="0"/>
                  </a:moveTo>
                  <a:cubicBezTo>
                    <a:pt x="10" y="0"/>
                    <a:pt x="20" y="-1"/>
                    <a:pt x="30" y="0"/>
                  </a:cubicBezTo>
                  <a:cubicBezTo>
                    <a:pt x="11948" y="0"/>
                    <a:pt x="21614" y="9653"/>
                    <a:pt x="21629" y="21572"/>
                  </a:cubicBezTo>
                </a:path>
                <a:path w="21630" h="21600" stroke="0" extrusionOk="0">
                  <a:moveTo>
                    <a:pt x="0" y="0"/>
                  </a:moveTo>
                  <a:cubicBezTo>
                    <a:pt x="10" y="0"/>
                    <a:pt x="20" y="-1"/>
                    <a:pt x="30" y="0"/>
                  </a:cubicBezTo>
                  <a:cubicBezTo>
                    <a:pt x="11948" y="0"/>
                    <a:pt x="21614" y="9653"/>
                    <a:pt x="21629" y="21572"/>
                  </a:cubicBezTo>
                  <a:lnTo>
                    <a:pt x="30" y="216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Arc 267"/>
            <p:cNvSpPr>
              <a:spLocks/>
            </p:cNvSpPr>
            <p:nvPr/>
          </p:nvSpPr>
          <p:spPr bwMode="auto">
            <a:xfrm>
              <a:off x="2654611" y="2574393"/>
              <a:ext cx="208329" cy="194517"/>
            </a:xfrm>
            <a:custGeom>
              <a:avLst/>
              <a:gdLst>
                <a:gd name="G0" fmla="+- 29 0 0"/>
                <a:gd name="G1" fmla="+- 21600 0 0"/>
                <a:gd name="G2" fmla="+- 21600 0 0"/>
                <a:gd name="T0" fmla="*/ 0 w 21629"/>
                <a:gd name="T1" fmla="*/ 0 h 21600"/>
                <a:gd name="T2" fmla="*/ 21629 w 21629"/>
                <a:gd name="T3" fmla="*/ 21573 h 21600"/>
                <a:gd name="T4" fmla="*/ 29 w 2162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29" h="21600" fill="none" extrusionOk="0">
                  <a:moveTo>
                    <a:pt x="0" y="0"/>
                  </a:moveTo>
                  <a:cubicBezTo>
                    <a:pt x="9" y="0"/>
                    <a:pt x="19" y="-1"/>
                    <a:pt x="29" y="0"/>
                  </a:cubicBezTo>
                  <a:cubicBezTo>
                    <a:pt x="11947" y="0"/>
                    <a:pt x="21614" y="9654"/>
                    <a:pt x="21628" y="21573"/>
                  </a:cubicBezTo>
                </a:path>
                <a:path w="21629" h="21600" stroke="0" extrusionOk="0">
                  <a:moveTo>
                    <a:pt x="0" y="0"/>
                  </a:moveTo>
                  <a:cubicBezTo>
                    <a:pt x="9" y="0"/>
                    <a:pt x="19" y="-1"/>
                    <a:pt x="29" y="0"/>
                  </a:cubicBezTo>
                  <a:cubicBezTo>
                    <a:pt x="11947" y="0"/>
                    <a:pt x="21614" y="9654"/>
                    <a:pt x="21628" y="21573"/>
                  </a:cubicBezTo>
                  <a:lnTo>
                    <a:pt x="29" y="21600"/>
                  </a:lnTo>
                  <a:close/>
                </a:path>
              </a:pathLst>
            </a:custGeom>
            <a:solidFill>
              <a:srgbClr val="FFCC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Arc 268"/>
            <p:cNvSpPr>
              <a:spLocks/>
            </p:cNvSpPr>
            <p:nvPr/>
          </p:nvSpPr>
          <p:spPr bwMode="auto">
            <a:xfrm>
              <a:off x="2654611" y="2753349"/>
              <a:ext cx="199271" cy="186737"/>
            </a:xfrm>
            <a:custGeom>
              <a:avLst/>
              <a:gdLst>
                <a:gd name="G0" fmla="+- 30 0 0"/>
                <a:gd name="G1" fmla="+- 28 0 0"/>
                <a:gd name="G2" fmla="+- 21600 0 0"/>
                <a:gd name="T0" fmla="*/ 21630 w 21630"/>
                <a:gd name="T1" fmla="*/ 0 h 21628"/>
                <a:gd name="T2" fmla="*/ 0 w 21630"/>
                <a:gd name="T3" fmla="*/ 21628 h 21628"/>
                <a:gd name="T4" fmla="*/ 30 w 21630"/>
                <a:gd name="T5" fmla="*/ 28 h 21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30" h="21628" fill="none" extrusionOk="0">
                  <a:moveTo>
                    <a:pt x="21629" y="0"/>
                  </a:moveTo>
                  <a:cubicBezTo>
                    <a:pt x="21629" y="9"/>
                    <a:pt x="21630" y="18"/>
                    <a:pt x="21630" y="28"/>
                  </a:cubicBezTo>
                  <a:cubicBezTo>
                    <a:pt x="21630" y="11957"/>
                    <a:pt x="11959" y="21628"/>
                    <a:pt x="30" y="21628"/>
                  </a:cubicBezTo>
                  <a:cubicBezTo>
                    <a:pt x="20" y="21628"/>
                    <a:pt x="10" y="21627"/>
                    <a:pt x="0" y="21627"/>
                  </a:cubicBezTo>
                </a:path>
                <a:path w="21630" h="21628" stroke="0" extrusionOk="0">
                  <a:moveTo>
                    <a:pt x="21629" y="0"/>
                  </a:moveTo>
                  <a:cubicBezTo>
                    <a:pt x="21629" y="9"/>
                    <a:pt x="21630" y="18"/>
                    <a:pt x="21630" y="28"/>
                  </a:cubicBezTo>
                  <a:cubicBezTo>
                    <a:pt x="21630" y="11957"/>
                    <a:pt x="11959" y="21628"/>
                    <a:pt x="30" y="21628"/>
                  </a:cubicBezTo>
                  <a:cubicBezTo>
                    <a:pt x="20" y="21628"/>
                    <a:pt x="10" y="21627"/>
                    <a:pt x="0" y="21627"/>
                  </a:cubicBezTo>
                  <a:lnTo>
                    <a:pt x="30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Arc 269"/>
            <p:cNvSpPr>
              <a:spLocks/>
            </p:cNvSpPr>
            <p:nvPr/>
          </p:nvSpPr>
          <p:spPr bwMode="auto">
            <a:xfrm>
              <a:off x="2654611" y="2753349"/>
              <a:ext cx="208329" cy="194517"/>
            </a:xfrm>
            <a:custGeom>
              <a:avLst/>
              <a:gdLst>
                <a:gd name="G0" fmla="+- 30 0 0"/>
                <a:gd name="G1" fmla="+- 27 0 0"/>
                <a:gd name="G2" fmla="+- 21600 0 0"/>
                <a:gd name="T0" fmla="*/ 21630 w 21630"/>
                <a:gd name="T1" fmla="*/ 0 h 21627"/>
                <a:gd name="T2" fmla="*/ 0 w 21630"/>
                <a:gd name="T3" fmla="*/ 21627 h 21627"/>
                <a:gd name="T4" fmla="*/ 30 w 21630"/>
                <a:gd name="T5" fmla="*/ 27 h 21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30" h="21627" fill="none" extrusionOk="0">
                  <a:moveTo>
                    <a:pt x="21629" y="0"/>
                  </a:moveTo>
                  <a:cubicBezTo>
                    <a:pt x="21629" y="9"/>
                    <a:pt x="21630" y="18"/>
                    <a:pt x="21630" y="27"/>
                  </a:cubicBezTo>
                  <a:cubicBezTo>
                    <a:pt x="21630" y="11956"/>
                    <a:pt x="11959" y="21627"/>
                    <a:pt x="30" y="21627"/>
                  </a:cubicBezTo>
                  <a:cubicBezTo>
                    <a:pt x="20" y="21627"/>
                    <a:pt x="10" y="21626"/>
                    <a:pt x="0" y="21626"/>
                  </a:cubicBezTo>
                </a:path>
                <a:path w="21630" h="21627" stroke="0" extrusionOk="0">
                  <a:moveTo>
                    <a:pt x="21629" y="0"/>
                  </a:moveTo>
                  <a:cubicBezTo>
                    <a:pt x="21629" y="9"/>
                    <a:pt x="21630" y="18"/>
                    <a:pt x="21630" y="27"/>
                  </a:cubicBezTo>
                  <a:cubicBezTo>
                    <a:pt x="21630" y="11956"/>
                    <a:pt x="11959" y="21627"/>
                    <a:pt x="30" y="21627"/>
                  </a:cubicBezTo>
                  <a:cubicBezTo>
                    <a:pt x="20" y="21627"/>
                    <a:pt x="10" y="21626"/>
                    <a:pt x="0" y="21626"/>
                  </a:cubicBezTo>
                  <a:lnTo>
                    <a:pt x="30" y="27"/>
                  </a:lnTo>
                  <a:close/>
                </a:path>
              </a:pathLst>
            </a:custGeom>
            <a:solidFill>
              <a:srgbClr val="FFCC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70"/>
            <p:cNvSpPr>
              <a:spLocks noChangeShapeType="1"/>
            </p:cNvSpPr>
            <p:nvPr/>
          </p:nvSpPr>
          <p:spPr bwMode="auto">
            <a:xfrm>
              <a:off x="215804" y="2751404"/>
              <a:ext cx="1985918" cy="19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71"/>
            <p:cNvSpPr>
              <a:spLocks noChangeShapeType="1"/>
            </p:cNvSpPr>
            <p:nvPr/>
          </p:nvSpPr>
          <p:spPr bwMode="auto">
            <a:xfrm>
              <a:off x="2851617" y="2751404"/>
              <a:ext cx="2257651" cy="19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72"/>
            <p:cNvSpPr>
              <a:spLocks noChangeShapeType="1"/>
            </p:cNvSpPr>
            <p:nvPr/>
          </p:nvSpPr>
          <p:spPr bwMode="auto">
            <a:xfrm>
              <a:off x="2219838" y="3015948"/>
              <a:ext cx="432508" cy="19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73"/>
            <p:cNvSpPr>
              <a:spLocks noChangeShapeType="1"/>
            </p:cNvSpPr>
            <p:nvPr/>
          </p:nvSpPr>
          <p:spPr bwMode="auto">
            <a:xfrm>
              <a:off x="2219838" y="3387475"/>
              <a:ext cx="450624" cy="19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274"/>
            <p:cNvSpPr>
              <a:spLocks noChangeShapeType="1"/>
            </p:cNvSpPr>
            <p:nvPr/>
          </p:nvSpPr>
          <p:spPr bwMode="auto">
            <a:xfrm flipV="1">
              <a:off x="2219838" y="3015948"/>
              <a:ext cx="2264" cy="3715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Arc 275"/>
            <p:cNvSpPr>
              <a:spLocks/>
            </p:cNvSpPr>
            <p:nvPr/>
          </p:nvSpPr>
          <p:spPr bwMode="auto">
            <a:xfrm>
              <a:off x="2654611" y="3031509"/>
              <a:ext cx="199271" cy="186737"/>
            </a:xfrm>
            <a:custGeom>
              <a:avLst/>
              <a:gdLst>
                <a:gd name="G0" fmla="+- 30 0 0"/>
                <a:gd name="G1" fmla="+- 21600 0 0"/>
                <a:gd name="G2" fmla="+- 21600 0 0"/>
                <a:gd name="T0" fmla="*/ 0 w 21630"/>
                <a:gd name="T1" fmla="*/ 0 h 21600"/>
                <a:gd name="T2" fmla="*/ 21630 w 21630"/>
                <a:gd name="T3" fmla="*/ 21572 h 21600"/>
                <a:gd name="T4" fmla="*/ 30 w 216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30" h="21600" fill="none" extrusionOk="0">
                  <a:moveTo>
                    <a:pt x="0" y="0"/>
                  </a:moveTo>
                  <a:cubicBezTo>
                    <a:pt x="10" y="0"/>
                    <a:pt x="20" y="-1"/>
                    <a:pt x="30" y="0"/>
                  </a:cubicBezTo>
                  <a:cubicBezTo>
                    <a:pt x="11948" y="0"/>
                    <a:pt x="21614" y="9653"/>
                    <a:pt x="21629" y="21572"/>
                  </a:cubicBezTo>
                </a:path>
                <a:path w="21630" h="21600" stroke="0" extrusionOk="0">
                  <a:moveTo>
                    <a:pt x="0" y="0"/>
                  </a:moveTo>
                  <a:cubicBezTo>
                    <a:pt x="10" y="0"/>
                    <a:pt x="20" y="-1"/>
                    <a:pt x="30" y="0"/>
                  </a:cubicBezTo>
                  <a:cubicBezTo>
                    <a:pt x="11948" y="0"/>
                    <a:pt x="21614" y="9653"/>
                    <a:pt x="21629" y="21572"/>
                  </a:cubicBezTo>
                  <a:lnTo>
                    <a:pt x="30" y="216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Arc 276"/>
            <p:cNvSpPr>
              <a:spLocks/>
            </p:cNvSpPr>
            <p:nvPr/>
          </p:nvSpPr>
          <p:spPr bwMode="auto">
            <a:xfrm>
              <a:off x="2654611" y="3023728"/>
              <a:ext cx="208329" cy="194517"/>
            </a:xfrm>
            <a:custGeom>
              <a:avLst/>
              <a:gdLst>
                <a:gd name="G0" fmla="+- 29 0 0"/>
                <a:gd name="G1" fmla="+- 21600 0 0"/>
                <a:gd name="G2" fmla="+- 21600 0 0"/>
                <a:gd name="T0" fmla="*/ 0 w 21629"/>
                <a:gd name="T1" fmla="*/ 0 h 21600"/>
                <a:gd name="T2" fmla="*/ 21629 w 21629"/>
                <a:gd name="T3" fmla="*/ 21573 h 21600"/>
                <a:gd name="T4" fmla="*/ 29 w 2162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29" h="21600" fill="none" extrusionOk="0">
                  <a:moveTo>
                    <a:pt x="0" y="0"/>
                  </a:moveTo>
                  <a:cubicBezTo>
                    <a:pt x="9" y="0"/>
                    <a:pt x="19" y="-1"/>
                    <a:pt x="29" y="0"/>
                  </a:cubicBezTo>
                  <a:cubicBezTo>
                    <a:pt x="11947" y="0"/>
                    <a:pt x="21614" y="9654"/>
                    <a:pt x="21628" y="21573"/>
                  </a:cubicBezTo>
                </a:path>
                <a:path w="21629" h="21600" stroke="0" extrusionOk="0">
                  <a:moveTo>
                    <a:pt x="0" y="0"/>
                  </a:moveTo>
                  <a:cubicBezTo>
                    <a:pt x="9" y="0"/>
                    <a:pt x="19" y="-1"/>
                    <a:pt x="29" y="0"/>
                  </a:cubicBezTo>
                  <a:cubicBezTo>
                    <a:pt x="11947" y="0"/>
                    <a:pt x="21614" y="9654"/>
                    <a:pt x="21628" y="21573"/>
                  </a:cubicBezTo>
                  <a:lnTo>
                    <a:pt x="29" y="21600"/>
                  </a:lnTo>
                  <a:close/>
                </a:path>
              </a:pathLst>
            </a:custGeom>
            <a:solidFill>
              <a:srgbClr val="FFCC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Arc 277"/>
            <p:cNvSpPr>
              <a:spLocks/>
            </p:cNvSpPr>
            <p:nvPr/>
          </p:nvSpPr>
          <p:spPr bwMode="auto">
            <a:xfrm>
              <a:off x="2654611" y="3202684"/>
              <a:ext cx="199271" cy="186737"/>
            </a:xfrm>
            <a:custGeom>
              <a:avLst/>
              <a:gdLst>
                <a:gd name="G0" fmla="+- 30 0 0"/>
                <a:gd name="G1" fmla="+- 28 0 0"/>
                <a:gd name="G2" fmla="+- 21600 0 0"/>
                <a:gd name="T0" fmla="*/ 21630 w 21630"/>
                <a:gd name="T1" fmla="*/ 0 h 21628"/>
                <a:gd name="T2" fmla="*/ 0 w 21630"/>
                <a:gd name="T3" fmla="*/ 21628 h 21628"/>
                <a:gd name="T4" fmla="*/ 30 w 21630"/>
                <a:gd name="T5" fmla="*/ 28 h 21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30" h="21628" fill="none" extrusionOk="0">
                  <a:moveTo>
                    <a:pt x="21629" y="0"/>
                  </a:moveTo>
                  <a:cubicBezTo>
                    <a:pt x="21629" y="9"/>
                    <a:pt x="21630" y="18"/>
                    <a:pt x="21630" y="28"/>
                  </a:cubicBezTo>
                  <a:cubicBezTo>
                    <a:pt x="21630" y="11957"/>
                    <a:pt x="11959" y="21628"/>
                    <a:pt x="30" y="21628"/>
                  </a:cubicBezTo>
                  <a:cubicBezTo>
                    <a:pt x="20" y="21628"/>
                    <a:pt x="10" y="21627"/>
                    <a:pt x="0" y="21627"/>
                  </a:cubicBezTo>
                </a:path>
                <a:path w="21630" h="21628" stroke="0" extrusionOk="0">
                  <a:moveTo>
                    <a:pt x="21629" y="0"/>
                  </a:moveTo>
                  <a:cubicBezTo>
                    <a:pt x="21629" y="9"/>
                    <a:pt x="21630" y="18"/>
                    <a:pt x="21630" y="28"/>
                  </a:cubicBezTo>
                  <a:cubicBezTo>
                    <a:pt x="21630" y="11957"/>
                    <a:pt x="11959" y="21628"/>
                    <a:pt x="30" y="21628"/>
                  </a:cubicBezTo>
                  <a:cubicBezTo>
                    <a:pt x="20" y="21628"/>
                    <a:pt x="10" y="21627"/>
                    <a:pt x="0" y="21627"/>
                  </a:cubicBezTo>
                  <a:lnTo>
                    <a:pt x="30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Arc 278"/>
            <p:cNvSpPr>
              <a:spLocks/>
            </p:cNvSpPr>
            <p:nvPr/>
          </p:nvSpPr>
          <p:spPr bwMode="auto">
            <a:xfrm>
              <a:off x="2654611" y="3202684"/>
              <a:ext cx="208329" cy="194517"/>
            </a:xfrm>
            <a:custGeom>
              <a:avLst/>
              <a:gdLst>
                <a:gd name="G0" fmla="+- 30 0 0"/>
                <a:gd name="G1" fmla="+- 27 0 0"/>
                <a:gd name="G2" fmla="+- 21600 0 0"/>
                <a:gd name="T0" fmla="*/ 21630 w 21630"/>
                <a:gd name="T1" fmla="*/ 0 h 21627"/>
                <a:gd name="T2" fmla="*/ 0 w 21630"/>
                <a:gd name="T3" fmla="*/ 21627 h 21627"/>
                <a:gd name="T4" fmla="*/ 30 w 21630"/>
                <a:gd name="T5" fmla="*/ 27 h 21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30" h="21627" fill="none" extrusionOk="0">
                  <a:moveTo>
                    <a:pt x="21629" y="0"/>
                  </a:moveTo>
                  <a:cubicBezTo>
                    <a:pt x="21629" y="9"/>
                    <a:pt x="21630" y="18"/>
                    <a:pt x="21630" y="27"/>
                  </a:cubicBezTo>
                  <a:cubicBezTo>
                    <a:pt x="21630" y="11956"/>
                    <a:pt x="11959" y="21627"/>
                    <a:pt x="30" y="21627"/>
                  </a:cubicBezTo>
                  <a:cubicBezTo>
                    <a:pt x="20" y="21627"/>
                    <a:pt x="10" y="21626"/>
                    <a:pt x="0" y="21626"/>
                  </a:cubicBezTo>
                </a:path>
                <a:path w="21630" h="21627" stroke="0" extrusionOk="0">
                  <a:moveTo>
                    <a:pt x="21629" y="0"/>
                  </a:moveTo>
                  <a:cubicBezTo>
                    <a:pt x="21629" y="9"/>
                    <a:pt x="21630" y="18"/>
                    <a:pt x="21630" y="27"/>
                  </a:cubicBezTo>
                  <a:cubicBezTo>
                    <a:pt x="21630" y="11956"/>
                    <a:pt x="11959" y="21627"/>
                    <a:pt x="30" y="21627"/>
                  </a:cubicBezTo>
                  <a:cubicBezTo>
                    <a:pt x="20" y="21627"/>
                    <a:pt x="10" y="21626"/>
                    <a:pt x="0" y="21626"/>
                  </a:cubicBezTo>
                  <a:lnTo>
                    <a:pt x="30" y="27"/>
                  </a:lnTo>
                  <a:close/>
                </a:path>
              </a:pathLst>
            </a:custGeom>
            <a:solidFill>
              <a:srgbClr val="FFCC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279"/>
            <p:cNvSpPr>
              <a:spLocks noChangeShapeType="1"/>
            </p:cNvSpPr>
            <p:nvPr/>
          </p:nvSpPr>
          <p:spPr bwMode="auto">
            <a:xfrm>
              <a:off x="215804" y="3200738"/>
              <a:ext cx="1985918" cy="19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280"/>
            <p:cNvSpPr>
              <a:spLocks noChangeShapeType="1"/>
            </p:cNvSpPr>
            <p:nvPr/>
          </p:nvSpPr>
          <p:spPr bwMode="auto">
            <a:xfrm>
              <a:off x="2851617" y="3200738"/>
              <a:ext cx="2257651" cy="19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281"/>
            <p:cNvSpPr>
              <a:spLocks noChangeShapeType="1"/>
            </p:cNvSpPr>
            <p:nvPr/>
          </p:nvSpPr>
          <p:spPr bwMode="auto">
            <a:xfrm>
              <a:off x="2219838" y="3465282"/>
              <a:ext cx="432508" cy="19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282"/>
            <p:cNvSpPr>
              <a:spLocks noChangeShapeType="1"/>
            </p:cNvSpPr>
            <p:nvPr/>
          </p:nvSpPr>
          <p:spPr bwMode="auto">
            <a:xfrm>
              <a:off x="2219838" y="3836810"/>
              <a:ext cx="450624" cy="19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283"/>
            <p:cNvSpPr>
              <a:spLocks noChangeShapeType="1"/>
            </p:cNvSpPr>
            <p:nvPr/>
          </p:nvSpPr>
          <p:spPr bwMode="auto">
            <a:xfrm flipV="1">
              <a:off x="2219838" y="3465282"/>
              <a:ext cx="2264" cy="3715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Arc 284"/>
            <p:cNvSpPr>
              <a:spLocks/>
            </p:cNvSpPr>
            <p:nvPr/>
          </p:nvSpPr>
          <p:spPr bwMode="auto">
            <a:xfrm>
              <a:off x="2654611" y="3478899"/>
              <a:ext cx="199271" cy="186737"/>
            </a:xfrm>
            <a:custGeom>
              <a:avLst/>
              <a:gdLst>
                <a:gd name="G0" fmla="+- 30 0 0"/>
                <a:gd name="G1" fmla="+- 21600 0 0"/>
                <a:gd name="G2" fmla="+- 21600 0 0"/>
                <a:gd name="T0" fmla="*/ 0 w 21630"/>
                <a:gd name="T1" fmla="*/ 0 h 21600"/>
                <a:gd name="T2" fmla="*/ 21630 w 21630"/>
                <a:gd name="T3" fmla="*/ 21600 h 21600"/>
                <a:gd name="T4" fmla="*/ 30 w 216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30" h="21600" fill="none" extrusionOk="0">
                  <a:moveTo>
                    <a:pt x="0" y="0"/>
                  </a:moveTo>
                  <a:cubicBezTo>
                    <a:pt x="10" y="0"/>
                    <a:pt x="20" y="-1"/>
                    <a:pt x="30" y="0"/>
                  </a:cubicBezTo>
                  <a:cubicBezTo>
                    <a:pt x="11959" y="0"/>
                    <a:pt x="21630" y="9670"/>
                    <a:pt x="21630" y="21600"/>
                  </a:cubicBezTo>
                </a:path>
                <a:path w="21630" h="21600" stroke="0" extrusionOk="0">
                  <a:moveTo>
                    <a:pt x="0" y="0"/>
                  </a:moveTo>
                  <a:cubicBezTo>
                    <a:pt x="10" y="0"/>
                    <a:pt x="20" y="-1"/>
                    <a:pt x="30" y="0"/>
                  </a:cubicBezTo>
                  <a:cubicBezTo>
                    <a:pt x="11959" y="0"/>
                    <a:pt x="21630" y="9670"/>
                    <a:pt x="21630" y="21600"/>
                  </a:cubicBezTo>
                  <a:lnTo>
                    <a:pt x="30" y="216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rc 285"/>
            <p:cNvSpPr>
              <a:spLocks/>
            </p:cNvSpPr>
            <p:nvPr/>
          </p:nvSpPr>
          <p:spPr bwMode="auto">
            <a:xfrm>
              <a:off x="2654611" y="3473062"/>
              <a:ext cx="208329" cy="194517"/>
            </a:xfrm>
            <a:custGeom>
              <a:avLst/>
              <a:gdLst>
                <a:gd name="G0" fmla="+- 29 0 0"/>
                <a:gd name="G1" fmla="+- 21600 0 0"/>
                <a:gd name="G2" fmla="+- 21600 0 0"/>
                <a:gd name="T0" fmla="*/ 0 w 21629"/>
                <a:gd name="T1" fmla="*/ 0 h 21600"/>
                <a:gd name="T2" fmla="*/ 21629 w 21629"/>
                <a:gd name="T3" fmla="*/ 21573 h 21600"/>
                <a:gd name="T4" fmla="*/ 29 w 2162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29" h="21600" fill="none" extrusionOk="0">
                  <a:moveTo>
                    <a:pt x="0" y="0"/>
                  </a:moveTo>
                  <a:cubicBezTo>
                    <a:pt x="9" y="0"/>
                    <a:pt x="19" y="-1"/>
                    <a:pt x="29" y="0"/>
                  </a:cubicBezTo>
                  <a:cubicBezTo>
                    <a:pt x="11947" y="0"/>
                    <a:pt x="21614" y="9654"/>
                    <a:pt x="21628" y="21573"/>
                  </a:cubicBezTo>
                </a:path>
                <a:path w="21629" h="21600" stroke="0" extrusionOk="0">
                  <a:moveTo>
                    <a:pt x="0" y="0"/>
                  </a:moveTo>
                  <a:cubicBezTo>
                    <a:pt x="9" y="0"/>
                    <a:pt x="19" y="-1"/>
                    <a:pt x="29" y="0"/>
                  </a:cubicBezTo>
                  <a:cubicBezTo>
                    <a:pt x="11947" y="0"/>
                    <a:pt x="21614" y="9654"/>
                    <a:pt x="21628" y="21573"/>
                  </a:cubicBezTo>
                  <a:lnTo>
                    <a:pt x="29" y="21600"/>
                  </a:lnTo>
                  <a:close/>
                </a:path>
              </a:pathLst>
            </a:custGeom>
            <a:solidFill>
              <a:srgbClr val="FFCC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Arc 286"/>
            <p:cNvSpPr>
              <a:spLocks/>
            </p:cNvSpPr>
            <p:nvPr/>
          </p:nvSpPr>
          <p:spPr bwMode="auto">
            <a:xfrm>
              <a:off x="2654611" y="3652018"/>
              <a:ext cx="199271" cy="186737"/>
            </a:xfrm>
            <a:custGeom>
              <a:avLst/>
              <a:gdLst>
                <a:gd name="G0" fmla="+- 30 0 0"/>
                <a:gd name="G1" fmla="+- 28 0 0"/>
                <a:gd name="G2" fmla="+- 21600 0 0"/>
                <a:gd name="T0" fmla="*/ 21630 w 21630"/>
                <a:gd name="T1" fmla="*/ 0 h 21628"/>
                <a:gd name="T2" fmla="*/ 0 w 21630"/>
                <a:gd name="T3" fmla="*/ 21628 h 21628"/>
                <a:gd name="T4" fmla="*/ 30 w 21630"/>
                <a:gd name="T5" fmla="*/ 28 h 21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30" h="21628" fill="none" extrusionOk="0">
                  <a:moveTo>
                    <a:pt x="21629" y="0"/>
                  </a:moveTo>
                  <a:cubicBezTo>
                    <a:pt x="21629" y="9"/>
                    <a:pt x="21630" y="18"/>
                    <a:pt x="21630" y="28"/>
                  </a:cubicBezTo>
                  <a:cubicBezTo>
                    <a:pt x="21630" y="11957"/>
                    <a:pt x="11959" y="21628"/>
                    <a:pt x="30" y="21628"/>
                  </a:cubicBezTo>
                  <a:cubicBezTo>
                    <a:pt x="20" y="21628"/>
                    <a:pt x="10" y="21627"/>
                    <a:pt x="0" y="21627"/>
                  </a:cubicBezTo>
                </a:path>
                <a:path w="21630" h="21628" stroke="0" extrusionOk="0">
                  <a:moveTo>
                    <a:pt x="21629" y="0"/>
                  </a:moveTo>
                  <a:cubicBezTo>
                    <a:pt x="21629" y="9"/>
                    <a:pt x="21630" y="18"/>
                    <a:pt x="21630" y="28"/>
                  </a:cubicBezTo>
                  <a:cubicBezTo>
                    <a:pt x="21630" y="11957"/>
                    <a:pt x="11959" y="21628"/>
                    <a:pt x="30" y="21628"/>
                  </a:cubicBezTo>
                  <a:cubicBezTo>
                    <a:pt x="20" y="21628"/>
                    <a:pt x="10" y="21627"/>
                    <a:pt x="0" y="21627"/>
                  </a:cubicBezTo>
                  <a:lnTo>
                    <a:pt x="30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Arc 287"/>
            <p:cNvSpPr>
              <a:spLocks/>
            </p:cNvSpPr>
            <p:nvPr/>
          </p:nvSpPr>
          <p:spPr bwMode="auto">
            <a:xfrm>
              <a:off x="2654611" y="3652018"/>
              <a:ext cx="208329" cy="194517"/>
            </a:xfrm>
            <a:custGeom>
              <a:avLst/>
              <a:gdLst>
                <a:gd name="G0" fmla="+- 30 0 0"/>
                <a:gd name="G1" fmla="+- 27 0 0"/>
                <a:gd name="G2" fmla="+- 21600 0 0"/>
                <a:gd name="T0" fmla="*/ 21630 w 21630"/>
                <a:gd name="T1" fmla="*/ 0 h 21627"/>
                <a:gd name="T2" fmla="*/ 0 w 21630"/>
                <a:gd name="T3" fmla="*/ 21627 h 21627"/>
                <a:gd name="T4" fmla="*/ 30 w 21630"/>
                <a:gd name="T5" fmla="*/ 27 h 21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30" h="21627" fill="none" extrusionOk="0">
                  <a:moveTo>
                    <a:pt x="21629" y="0"/>
                  </a:moveTo>
                  <a:cubicBezTo>
                    <a:pt x="21629" y="9"/>
                    <a:pt x="21630" y="18"/>
                    <a:pt x="21630" y="27"/>
                  </a:cubicBezTo>
                  <a:cubicBezTo>
                    <a:pt x="21630" y="11956"/>
                    <a:pt x="11959" y="21627"/>
                    <a:pt x="30" y="21627"/>
                  </a:cubicBezTo>
                  <a:cubicBezTo>
                    <a:pt x="20" y="21627"/>
                    <a:pt x="10" y="21626"/>
                    <a:pt x="0" y="21626"/>
                  </a:cubicBezTo>
                </a:path>
                <a:path w="21630" h="21627" stroke="0" extrusionOk="0">
                  <a:moveTo>
                    <a:pt x="21629" y="0"/>
                  </a:moveTo>
                  <a:cubicBezTo>
                    <a:pt x="21629" y="9"/>
                    <a:pt x="21630" y="18"/>
                    <a:pt x="21630" y="27"/>
                  </a:cubicBezTo>
                  <a:cubicBezTo>
                    <a:pt x="21630" y="11956"/>
                    <a:pt x="11959" y="21627"/>
                    <a:pt x="30" y="21627"/>
                  </a:cubicBezTo>
                  <a:cubicBezTo>
                    <a:pt x="20" y="21627"/>
                    <a:pt x="10" y="21626"/>
                    <a:pt x="0" y="21626"/>
                  </a:cubicBezTo>
                  <a:lnTo>
                    <a:pt x="30" y="27"/>
                  </a:lnTo>
                  <a:close/>
                </a:path>
              </a:pathLst>
            </a:custGeom>
            <a:solidFill>
              <a:srgbClr val="FFCC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288"/>
            <p:cNvSpPr>
              <a:spLocks noChangeShapeType="1"/>
            </p:cNvSpPr>
            <p:nvPr/>
          </p:nvSpPr>
          <p:spPr bwMode="auto">
            <a:xfrm>
              <a:off x="215804" y="3650074"/>
              <a:ext cx="1985918" cy="19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289"/>
            <p:cNvSpPr>
              <a:spLocks noChangeShapeType="1"/>
            </p:cNvSpPr>
            <p:nvPr/>
          </p:nvSpPr>
          <p:spPr bwMode="auto">
            <a:xfrm>
              <a:off x="2851617" y="3650074"/>
              <a:ext cx="2293882" cy="19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0" name="Group 292"/>
            <p:cNvGrpSpPr>
              <a:grpSpLocks/>
            </p:cNvGrpSpPr>
            <p:nvPr/>
          </p:nvGrpSpPr>
          <p:grpSpPr bwMode="auto">
            <a:xfrm>
              <a:off x="1769213" y="3140439"/>
              <a:ext cx="142661" cy="122545"/>
              <a:chOff x="1238" y="3397"/>
              <a:chExt cx="63" cy="63"/>
            </a:xfrm>
          </p:grpSpPr>
          <p:sp>
            <p:nvSpPr>
              <p:cNvPr id="155" name="Line 290"/>
              <p:cNvSpPr>
                <a:spLocks noChangeShapeType="1"/>
              </p:cNvSpPr>
              <p:nvPr/>
            </p:nvSpPr>
            <p:spPr bwMode="auto">
              <a:xfrm>
                <a:off x="1238" y="3397"/>
                <a:ext cx="63" cy="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Line 291"/>
              <p:cNvSpPr>
                <a:spLocks noChangeShapeType="1"/>
              </p:cNvSpPr>
              <p:nvPr/>
            </p:nvSpPr>
            <p:spPr bwMode="auto">
              <a:xfrm flipH="1">
                <a:off x="1238" y="3397"/>
                <a:ext cx="63" cy="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" name="Group 295"/>
            <p:cNvGrpSpPr>
              <a:grpSpLocks/>
            </p:cNvGrpSpPr>
            <p:nvPr/>
          </p:nvGrpSpPr>
          <p:grpSpPr bwMode="auto">
            <a:xfrm>
              <a:off x="1588057" y="3587828"/>
              <a:ext cx="144924" cy="124491"/>
              <a:chOff x="1158" y="3627"/>
              <a:chExt cx="64" cy="64"/>
            </a:xfrm>
          </p:grpSpPr>
          <p:sp>
            <p:nvSpPr>
              <p:cNvPr id="153" name="Line 293"/>
              <p:cNvSpPr>
                <a:spLocks noChangeShapeType="1"/>
              </p:cNvSpPr>
              <p:nvPr/>
            </p:nvSpPr>
            <p:spPr bwMode="auto">
              <a:xfrm>
                <a:off x="1158" y="3628"/>
                <a:ext cx="63" cy="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Line 294"/>
              <p:cNvSpPr>
                <a:spLocks noChangeShapeType="1"/>
              </p:cNvSpPr>
              <p:nvPr/>
            </p:nvSpPr>
            <p:spPr bwMode="auto">
              <a:xfrm flipH="1">
                <a:off x="1158" y="3627"/>
                <a:ext cx="64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" name="Line 296"/>
            <p:cNvSpPr>
              <a:spLocks noChangeShapeType="1"/>
            </p:cNvSpPr>
            <p:nvPr/>
          </p:nvSpPr>
          <p:spPr bwMode="auto">
            <a:xfrm flipH="1">
              <a:off x="1334440" y="1930542"/>
              <a:ext cx="181156" cy="2314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297"/>
            <p:cNvSpPr>
              <a:spLocks noChangeShapeType="1"/>
            </p:cNvSpPr>
            <p:nvPr/>
          </p:nvSpPr>
          <p:spPr bwMode="auto">
            <a:xfrm>
              <a:off x="1155549" y="1930542"/>
              <a:ext cx="178890" cy="2295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298"/>
            <p:cNvSpPr>
              <a:spLocks noChangeShapeType="1"/>
            </p:cNvSpPr>
            <p:nvPr/>
          </p:nvSpPr>
          <p:spPr bwMode="auto">
            <a:xfrm flipH="1">
              <a:off x="1155549" y="1930542"/>
              <a:ext cx="360046" cy="19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Oval 299"/>
            <p:cNvSpPr>
              <a:spLocks noChangeArrowheads="1"/>
            </p:cNvSpPr>
            <p:nvPr/>
          </p:nvSpPr>
          <p:spPr bwMode="auto">
            <a:xfrm>
              <a:off x="1397844" y="2078375"/>
              <a:ext cx="72462" cy="6224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300"/>
            <p:cNvSpPr>
              <a:spLocks noChangeShapeType="1"/>
            </p:cNvSpPr>
            <p:nvPr/>
          </p:nvSpPr>
          <p:spPr bwMode="auto">
            <a:xfrm>
              <a:off x="1334440" y="1776872"/>
              <a:ext cx="2265" cy="1536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301"/>
            <p:cNvSpPr>
              <a:spLocks noChangeShapeType="1"/>
            </p:cNvSpPr>
            <p:nvPr/>
          </p:nvSpPr>
          <p:spPr bwMode="auto">
            <a:xfrm>
              <a:off x="1425018" y="2148401"/>
              <a:ext cx="2265" cy="18109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302"/>
            <p:cNvSpPr>
              <a:spLocks noChangeShapeType="1"/>
            </p:cNvSpPr>
            <p:nvPr/>
          </p:nvSpPr>
          <p:spPr bwMode="auto">
            <a:xfrm>
              <a:off x="1243862" y="2055033"/>
              <a:ext cx="2265" cy="19043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9" name="Group 305"/>
            <p:cNvGrpSpPr>
              <a:grpSpLocks/>
            </p:cNvGrpSpPr>
            <p:nvPr/>
          </p:nvGrpSpPr>
          <p:grpSpPr bwMode="auto">
            <a:xfrm>
              <a:off x="1352555" y="3587828"/>
              <a:ext cx="144924" cy="122545"/>
              <a:chOff x="1054" y="3627"/>
              <a:chExt cx="64" cy="63"/>
            </a:xfrm>
          </p:grpSpPr>
          <p:sp>
            <p:nvSpPr>
              <p:cNvPr id="151" name="Line 303"/>
              <p:cNvSpPr>
                <a:spLocks noChangeShapeType="1"/>
              </p:cNvSpPr>
              <p:nvPr/>
            </p:nvSpPr>
            <p:spPr bwMode="auto">
              <a:xfrm>
                <a:off x="1054" y="3627"/>
                <a:ext cx="64" cy="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Line 304"/>
              <p:cNvSpPr>
                <a:spLocks noChangeShapeType="1"/>
              </p:cNvSpPr>
              <p:nvPr/>
            </p:nvSpPr>
            <p:spPr bwMode="auto">
              <a:xfrm flipH="1">
                <a:off x="1054" y="3627"/>
                <a:ext cx="64" cy="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0" name="Group 308"/>
            <p:cNvGrpSpPr>
              <a:grpSpLocks/>
            </p:cNvGrpSpPr>
            <p:nvPr/>
          </p:nvGrpSpPr>
          <p:grpSpPr bwMode="auto">
            <a:xfrm>
              <a:off x="1173665" y="3140439"/>
              <a:ext cx="142659" cy="122545"/>
              <a:chOff x="975" y="3397"/>
              <a:chExt cx="63" cy="63"/>
            </a:xfrm>
          </p:grpSpPr>
          <p:sp>
            <p:nvSpPr>
              <p:cNvPr id="149" name="Line 306"/>
              <p:cNvSpPr>
                <a:spLocks noChangeShapeType="1"/>
              </p:cNvSpPr>
              <p:nvPr/>
            </p:nvSpPr>
            <p:spPr bwMode="auto">
              <a:xfrm>
                <a:off x="975" y="3397"/>
                <a:ext cx="63" cy="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Line 307"/>
              <p:cNvSpPr>
                <a:spLocks noChangeShapeType="1"/>
              </p:cNvSpPr>
              <p:nvPr/>
            </p:nvSpPr>
            <p:spPr bwMode="auto">
              <a:xfrm flipH="1">
                <a:off x="975" y="3397"/>
                <a:ext cx="63" cy="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" name="Line 309"/>
            <p:cNvSpPr>
              <a:spLocks noChangeShapeType="1"/>
            </p:cNvSpPr>
            <p:nvPr/>
          </p:nvSpPr>
          <p:spPr bwMode="auto">
            <a:xfrm flipH="1">
              <a:off x="920047" y="1930542"/>
              <a:ext cx="181156" cy="2314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310"/>
            <p:cNvSpPr>
              <a:spLocks noChangeShapeType="1"/>
            </p:cNvSpPr>
            <p:nvPr/>
          </p:nvSpPr>
          <p:spPr bwMode="auto">
            <a:xfrm>
              <a:off x="738892" y="1930542"/>
              <a:ext cx="181156" cy="2314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311"/>
            <p:cNvSpPr>
              <a:spLocks noChangeShapeType="1"/>
            </p:cNvSpPr>
            <p:nvPr/>
          </p:nvSpPr>
          <p:spPr bwMode="auto">
            <a:xfrm flipH="1">
              <a:off x="738892" y="1930542"/>
              <a:ext cx="362311" cy="19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Oval 312"/>
            <p:cNvSpPr>
              <a:spLocks noChangeArrowheads="1"/>
            </p:cNvSpPr>
            <p:nvPr/>
          </p:nvSpPr>
          <p:spPr bwMode="auto">
            <a:xfrm>
              <a:off x="983452" y="2078375"/>
              <a:ext cx="72462" cy="6224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313"/>
            <p:cNvSpPr>
              <a:spLocks noChangeShapeType="1"/>
            </p:cNvSpPr>
            <p:nvPr/>
          </p:nvSpPr>
          <p:spPr bwMode="auto">
            <a:xfrm>
              <a:off x="920047" y="1776872"/>
              <a:ext cx="2264" cy="1536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314"/>
            <p:cNvSpPr>
              <a:spLocks noChangeShapeType="1"/>
            </p:cNvSpPr>
            <p:nvPr/>
          </p:nvSpPr>
          <p:spPr bwMode="auto">
            <a:xfrm>
              <a:off x="1010625" y="2148401"/>
              <a:ext cx="2264" cy="18109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315"/>
            <p:cNvSpPr>
              <a:spLocks noChangeShapeType="1"/>
            </p:cNvSpPr>
            <p:nvPr/>
          </p:nvSpPr>
          <p:spPr bwMode="auto">
            <a:xfrm>
              <a:off x="829469" y="2055033"/>
              <a:ext cx="2264" cy="19043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8" name="Group 318"/>
            <p:cNvGrpSpPr>
              <a:grpSpLocks/>
            </p:cNvGrpSpPr>
            <p:nvPr/>
          </p:nvGrpSpPr>
          <p:grpSpPr bwMode="auto">
            <a:xfrm>
              <a:off x="938163" y="2689159"/>
              <a:ext cx="144924" cy="124491"/>
              <a:chOff x="871" y="3165"/>
              <a:chExt cx="64" cy="64"/>
            </a:xfrm>
          </p:grpSpPr>
          <p:sp>
            <p:nvSpPr>
              <p:cNvPr id="147" name="Line 316"/>
              <p:cNvSpPr>
                <a:spLocks noChangeShapeType="1"/>
              </p:cNvSpPr>
              <p:nvPr/>
            </p:nvSpPr>
            <p:spPr bwMode="auto">
              <a:xfrm>
                <a:off x="871" y="3166"/>
                <a:ext cx="63" cy="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Line 317"/>
              <p:cNvSpPr>
                <a:spLocks noChangeShapeType="1"/>
              </p:cNvSpPr>
              <p:nvPr/>
            </p:nvSpPr>
            <p:spPr bwMode="auto">
              <a:xfrm flipH="1">
                <a:off x="871" y="3165"/>
                <a:ext cx="64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9" name="Group 321"/>
            <p:cNvGrpSpPr>
              <a:grpSpLocks/>
            </p:cNvGrpSpPr>
            <p:nvPr/>
          </p:nvGrpSpPr>
          <p:grpSpPr bwMode="auto">
            <a:xfrm>
              <a:off x="757007" y="2239823"/>
              <a:ext cx="144924" cy="122546"/>
              <a:chOff x="791" y="2934"/>
              <a:chExt cx="64" cy="63"/>
            </a:xfrm>
          </p:grpSpPr>
          <p:sp>
            <p:nvSpPr>
              <p:cNvPr id="145" name="Line 319"/>
              <p:cNvSpPr>
                <a:spLocks noChangeShapeType="1"/>
              </p:cNvSpPr>
              <p:nvPr/>
            </p:nvSpPr>
            <p:spPr bwMode="auto">
              <a:xfrm>
                <a:off x="791" y="2934"/>
                <a:ext cx="64" cy="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Line 320"/>
              <p:cNvSpPr>
                <a:spLocks noChangeShapeType="1"/>
              </p:cNvSpPr>
              <p:nvPr/>
            </p:nvSpPr>
            <p:spPr bwMode="auto">
              <a:xfrm flipH="1">
                <a:off x="791" y="2934"/>
                <a:ext cx="64" cy="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" name="Line 322"/>
            <p:cNvSpPr>
              <a:spLocks noChangeShapeType="1"/>
            </p:cNvSpPr>
            <p:nvPr/>
          </p:nvSpPr>
          <p:spPr bwMode="auto">
            <a:xfrm flipH="1">
              <a:off x="505653" y="1930542"/>
              <a:ext cx="178892" cy="2295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323"/>
            <p:cNvSpPr>
              <a:spLocks noChangeShapeType="1"/>
            </p:cNvSpPr>
            <p:nvPr/>
          </p:nvSpPr>
          <p:spPr bwMode="auto">
            <a:xfrm>
              <a:off x="324498" y="1930542"/>
              <a:ext cx="181156" cy="2314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324"/>
            <p:cNvSpPr>
              <a:spLocks noChangeShapeType="1"/>
            </p:cNvSpPr>
            <p:nvPr/>
          </p:nvSpPr>
          <p:spPr bwMode="auto">
            <a:xfrm flipH="1">
              <a:off x="324498" y="1930542"/>
              <a:ext cx="360047" cy="19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Oval 325"/>
            <p:cNvSpPr>
              <a:spLocks noChangeArrowheads="1"/>
            </p:cNvSpPr>
            <p:nvPr/>
          </p:nvSpPr>
          <p:spPr bwMode="auto">
            <a:xfrm>
              <a:off x="566794" y="2078375"/>
              <a:ext cx="72462" cy="6224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326"/>
            <p:cNvSpPr>
              <a:spLocks noChangeShapeType="1"/>
            </p:cNvSpPr>
            <p:nvPr/>
          </p:nvSpPr>
          <p:spPr bwMode="auto">
            <a:xfrm>
              <a:off x="505653" y="1776872"/>
              <a:ext cx="2265" cy="1536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327"/>
            <p:cNvSpPr>
              <a:spLocks noChangeShapeType="1"/>
            </p:cNvSpPr>
            <p:nvPr/>
          </p:nvSpPr>
          <p:spPr bwMode="auto">
            <a:xfrm>
              <a:off x="593967" y="2148401"/>
              <a:ext cx="2264" cy="18109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328"/>
            <p:cNvSpPr>
              <a:spLocks noChangeShapeType="1"/>
            </p:cNvSpPr>
            <p:nvPr/>
          </p:nvSpPr>
          <p:spPr bwMode="auto">
            <a:xfrm>
              <a:off x="415076" y="2055033"/>
              <a:ext cx="2265" cy="18887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7" name="Group 331"/>
            <p:cNvGrpSpPr>
              <a:grpSpLocks/>
            </p:cNvGrpSpPr>
            <p:nvPr/>
          </p:nvGrpSpPr>
          <p:grpSpPr bwMode="auto">
            <a:xfrm>
              <a:off x="521505" y="2689159"/>
              <a:ext cx="144924" cy="124491"/>
              <a:chOff x="687" y="3165"/>
              <a:chExt cx="64" cy="64"/>
            </a:xfrm>
          </p:grpSpPr>
          <p:sp>
            <p:nvSpPr>
              <p:cNvPr id="143" name="Line 329"/>
              <p:cNvSpPr>
                <a:spLocks noChangeShapeType="1"/>
              </p:cNvSpPr>
              <p:nvPr/>
            </p:nvSpPr>
            <p:spPr bwMode="auto">
              <a:xfrm>
                <a:off x="687" y="3165"/>
                <a:ext cx="64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Line 330"/>
              <p:cNvSpPr>
                <a:spLocks noChangeShapeType="1"/>
              </p:cNvSpPr>
              <p:nvPr/>
            </p:nvSpPr>
            <p:spPr bwMode="auto">
              <a:xfrm flipH="1">
                <a:off x="688" y="3166"/>
                <a:ext cx="63" cy="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8" name="Group 334"/>
            <p:cNvGrpSpPr>
              <a:grpSpLocks/>
            </p:cNvGrpSpPr>
            <p:nvPr/>
          </p:nvGrpSpPr>
          <p:grpSpPr bwMode="auto">
            <a:xfrm>
              <a:off x="342613" y="2239823"/>
              <a:ext cx="144924" cy="124491"/>
              <a:chOff x="608" y="2934"/>
              <a:chExt cx="64" cy="64"/>
            </a:xfrm>
          </p:grpSpPr>
          <p:sp>
            <p:nvSpPr>
              <p:cNvPr id="141" name="Line 332"/>
              <p:cNvSpPr>
                <a:spLocks noChangeShapeType="1"/>
              </p:cNvSpPr>
              <p:nvPr/>
            </p:nvSpPr>
            <p:spPr bwMode="auto">
              <a:xfrm>
                <a:off x="608" y="2935"/>
                <a:ext cx="63" cy="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Line 333"/>
              <p:cNvSpPr>
                <a:spLocks noChangeShapeType="1"/>
              </p:cNvSpPr>
              <p:nvPr/>
            </p:nvSpPr>
            <p:spPr bwMode="auto">
              <a:xfrm flipH="1">
                <a:off x="608" y="2934"/>
                <a:ext cx="64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9" name="Arc 335"/>
            <p:cNvSpPr>
              <a:spLocks/>
            </p:cNvSpPr>
            <p:nvPr/>
          </p:nvSpPr>
          <p:spPr bwMode="auto">
            <a:xfrm>
              <a:off x="3232044" y="3914617"/>
              <a:ext cx="190213" cy="85588"/>
            </a:xfrm>
            <a:custGeom>
              <a:avLst/>
              <a:gdLst>
                <a:gd name="G0" fmla="+- 26 0 0"/>
                <a:gd name="G1" fmla="+- 53 0 0"/>
                <a:gd name="G2" fmla="+- 21600 0 0"/>
                <a:gd name="T0" fmla="*/ 21626 w 21626"/>
                <a:gd name="T1" fmla="*/ 0 h 21653"/>
                <a:gd name="T2" fmla="*/ 0 w 21626"/>
                <a:gd name="T3" fmla="*/ 21653 h 21653"/>
                <a:gd name="T4" fmla="*/ 26 w 21626"/>
                <a:gd name="T5" fmla="*/ 53 h 2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26" h="21653" fill="none" extrusionOk="0">
                  <a:moveTo>
                    <a:pt x="21625" y="0"/>
                  </a:moveTo>
                  <a:cubicBezTo>
                    <a:pt x="21625" y="17"/>
                    <a:pt x="21626" y="35"/>
                    <a:pt x="21626" y="53"/>
                  </a:cubicBezTo>
                  <a:cubicBezTo>
                    <a:pt x="21626" y="11982"/>
                    <a:pt x="11955" y="21653"/>
                    <a:pt x="26" y="21653"/>
                  </a:cubicBezTo>
                  <a:cubicBezTo>
                    <a:pt x="17" y="21653"/>
                    <a:pt x="8" y="21652"/>
                    <a:pt x="0" y="21652"/>
                  </a:cubicBezTo>
                </a:path>
                <a:path w="21626" h="21653" stroke="0" extrusionOk="0">
                  <a:moveTo>
                    <a:pt x="21625" y="0"/>
                  </a:moveTo>
                  <a:cubicBezTo>
                    <a:pt x="21625" y="17"/>
                    <a:pt x="21626" y="35"/>
                    <a:pt x="21626" y="53"/>
                  </a:cubicBezTo>
                  <a:cubicBezTo>
                    <a:pt x="21626" y="11982"/>
                    <a:pt x="11955" y="21653"/>
                    <a:pt x="26" y="21653"/>
                  </a:cubicBezTo>
                  <a:cubicBezTo>
                    <a:pt x="17" y="21653"/>
                    <a:pt x="8" y="21652"/>
                    <a:pt x="0" y="21652"/>
                  </a:cubicBezTo>
                  <a:lnTo>
                    <a:pt x="26" y="5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Arc 336"/>
            <p:cNvSpPr>
              <a:spLocks/>
            </p:cNvSpPr>
            <p:nvPr/>
          </p:nvSpPr>
          <p:spPr bwMode="auto">
            <a:xfrm>
              <a:off x="3213928" y="3914617"/>
              <a:ext cx="208329" cy="581606"/>
            </a:xfrm>
            <a:custGeom>
              <a:avLst/>
              <a:gdLst>
                <a:gd name="G0" fmla="+- 0 0 0"/>
                <a:gd name="G1" fmla="+- 27 0 0"/>
                <a:gd name="G2" fmla="+- 21600 0 0"/>
                <a:gd name="T0" fmla="*/ 21600 w 21600"/>
                <a:gd name="T1" fmla="*/ 0 h 21627"/>
                <a:gd name="T2" fmla="*/ 0 w 21600"/>
                <a:gd name="T3" fmla="*/ 21627 h 21627"/>
                <a:gd name="T4" fmla="*/ 0 w 21600"/>
                <a:gd name="T5" fmla="*/ 27 h 21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27" fill="none" extrusionOk="0">
                  <a:moveTo>
                    <a:pt x="21599" y="0"/>
                  </a:moveTo>
                  <a:cubicBezTo>
                    <a:pt x="21599" y="9"/>
                    <a:pt x="21600" y="18"/>
                    <a:pt x="21600" y="27"/>
                  </a:cubicBezTo>
                  <a:cubicBezTo>
                    <a:pt x="21600" y="11956"/>
                    <a:pt x="11929" y="21626"/>
                    <a:pt x="0" y="21627"/>
                  </a:cubicBezTo>
                </a:path>
                <a:path w="21600" h="21627" stroke="0" extrusionOk="0">
                  <a:moveTo>
                    <a:pt x="21599" y="0"/>
                  </a:moveTo>
                  <a:cubicBezTo>
                    <a:pt x="21599" y="9"/>
                    <a:pt x="21600" y="18"/>
                    <a:pt x="21600" y="27"/>
                  </a:cubicBezTo>
                  <a:cubicBezTo>
                    <a:pt x="21600" y="11956"/>
                    <a:pt x="11929" y="21626"/>
                    <a:pt x="0" y="21627"/>
                  </a:cubicBezTo>
                  <a:lnTo>
                    <a:pt x="0" y="27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Arc 337"/>
            <p:cNvSpPr>
              <a:spLocks/>
            </p:cNvSpPr>
            <p:nvPr/>
          </p:nvSpPr>
          <p:spPr bwMode="auto">
            <a:xfrm>
              <a:off x="3023715" y="3945740"/>
              <a:ext cx="208329" cy="550483"/>
            </a:xfrm>
            <a:custGeom>
              <a:avLst/>
              <a:gdLst>
                <a:gd name="G0" fmla="+- 21600 0 0"/>
                <a:gd name="G1" fmla="+- 27 0 0"/>
                <a:gd name="G2" fmla="+- 21600 0 0"/>
                <a:gd name="T0" fmla="*/ 21515 w 21600"/>
                <a:gd name="T1" fmla="*/ 21627 h 21627"/>
                <a:gd name="T2" fmla="*/ 0 w 21600"/>
                <a:gd name="T3" fmla="*/ 0 h 21627"/>
                <a:gd name="T4" fmla="*/ 21600 w 21600"/>
                <a:gd name="T5" fmla="*/ 27 h 21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27" fill="none" extrusionOk="0">
                  <a:moveTo>
                    <a:pt x="21515" y="21626"/>
                  </a:moveTo>
                  <a:cubicBezTo>
                    <a:pt x="9618" y="21580"/>
                    <a:pt x="0" y="11923"/>
                    <a:pt x="0" y="27"/>
                  </a:cubicBezTo>
                  <a:cubicBezTo>
                    <a:pt x="-1" y="18"/>
                    <a:pt x="0" y="9"/>
                    <a:pt x="0" y="0"/>
                  </a:cubicBezTo>
                </a:path>
                <a:path w="21600" h="21627" stroke="0" extrusionOk="0">
                  <a:moveTo>
                    <a:pt x="21515" y="21626"/>
                  </a:moveTo>
                  <a:cubicBezTo>
                    <a:pt x="9618" y="21580"/>
                    <a:pt x="0" y="11923"/>
                    <a:pt x="0" y="27"/>
                  </a:cubicBezTo>
                  <a:cubicBezTo>
                    <a:pt x="-1" y="18"/>
                    <a:pt x="0" y="9"/>
                    <a:pt x="0" y="0"/>
                  </a:cubicBezTo>
                  <a:lnTo>
                    <a:pt x="21600" y="27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Arc 338"/>
            <p:cNvSpPr>
              <a:spLocks/>
            </p:cNvSpPr>
            <p:nvPr/>
          </p:nvSpPr>
          <p:spPr bwMode="auto">
            <a:xfrm>
              <a:off x="3023715" y="3914617"/>
              <a:ext cx="208329" cy="85588"/>
            </a:xfrm>
            <a:custGeom>
              <a:avLst/>
              <a:gdLst>
                <a:gd name="G0" fmla="+- 21600 0 0"/>
                <a:gd name="G1" fmla="+- 58 0 0"/>
                <a:gd name="G2" fmla="+- 21600 0 0"/>
                <a:gd name="T0" fmla="*/ 21574 w 21600"/>
                <a:gd name="T1" fmla="*/ 21658 h 21658"/>
                <a:gd name="T2" fmla="*/ 0 w 21600"/>
                <a:gd name="T3" fmla="*/ 0 h 21658"/>
                <a:gd name="T4" fmla="*/ 21600 w 21600"/>
                <a:gd name="T5" fmla="*/ 58 h 21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58" fill="none" extrusionOk="0">
                  <a:moveTo>
                    <a:pt x="21574" y="21657"/>
                  </a:moveTo>
                  <a:cubicBezTo>
                    <a:pt x="9654" y="21643"/>
                    <a:pt x="0" y="11977"/>
                    <a:pt x="0" y="58"/>
                  </a:cubicBezTo>
                  <a:cubicBezTo>
                    <a:pt x="-1" y="38"/>
                    <a:pt x="0" y="19"/>
                    <a:pt x="0" y="0"/>
                  </a:cubicBezTo>
                </a:path>
                <a:path w="21600" h="21658" stroke="0" extrusionOk="0">
                  <a:moveTo>
                    <a:pt x="21574" y="21657"/>
                  </a:moveTo>
                  <a:cubicBezTo>
                    <a:pt x="9654" y="21643"/>
                    <a:pt x="0" y="11977"/>
                    <a:pt x="0" y="58"/>
                  </a:cubicBezTo>
                  <a:cubicBezTo>
                    <a:pt x="-1" y="38"/>
                    <a:pt x="0" y="19"/>
                    <a:pt x="0" y="0"/>
                  </a:cubicBezTo>
                  <a:lnTo>
                    <a:pt x="21600" y="5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339"/>
            <p:cNvSpPr>
              <a:spLocks noChangeShapeType="1"/>
            </p:cNvSpPr>
            <p:nvPr/>
          </p:nvSpPr>
          <p:spPr bwMode="auto">
            <a:xfrm>
              <a:off x="3213928" y="2055033"/>
              <a:ext cx="2265" cy="19198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340"/>
            <p:cNvSpPr>
              <a:spLocks noChangeShapeType="1"/>
            </p:cNvSpPr>
            <p:nvPr/>
          </p:nvSpPr>
          <p:spPr bwMode="auto">
            <a:xfrm>
              <a:off x="3213928" y="4486498"/>
              <a:ext cx="2265" cy="1556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5" name="Group 343"/>
            <p:cNvGrpSpPr>
              <a:grpSpLocks/>
            </p:cNvGrpSpPr>
            <p:nvPr/>
          </p:nvGrpSpPr>
          <p:grpSpPr bwMode="auto">
            <a:xfrm>
              <a:off x="3141466" y="2241769"/>
              <a:ext cx="142661" cy="122545"/>
              <a:chOff x="1844" y="2935"/>
              <a:chExt cx="63" cy="63"/>
            </a:xfrm>
          </p:grpSpPr>
          <p:sp>
            <p:nvSpPr>
              <p:cNvPr id="139" name="Line 341"/>
              <p:cNvSpPr>
                <a:spLocks noChangeShapeType="1"/>
              </p:cNvSpPr>
              <p:nvPr/>
            </p:nvSpPr>
            <p:spPr bwMode="auto">
              <a:xfrm>
                <a:off x="1844" y="2935"/>
                <a:ext cx="63" cy="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Line 342"/>
              <p:cNvSpPr>
                <a:spLocks noChangeShapeType="1"/>
              </p:cNvSpPr>
              <p:nvPr/>
            </p:nvSpPr>
            <p:spPr bwMode="auto">
              <a:xfrm flipH="1">
                <a:off x="1844" y="2935"/>
                <a:ext cx="63" cy="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" name="Group 346"/>
            <p:cNvGrpSpPr>
              <a:grpSpLocks/>
            </p:cNvGrpSpPr>
            <p:nvPr/>
          </p:nvGrpSpPr>
          <p:grpSpPr bwMode="auto">
            <a:xfrm>
              <a:off x="3141466" y="2691103"/>
              <a:ext cx="142661" cy="122546"/>
              <a:chOff x="1844" y="3166"/>
              <a:chExt cx="63" cy="63"/>
            </a:xfrm>
          </p:grpSpPr>
          <p:sp>
            <p:nvSpPr>
              <p:cNvPr id="137" name="Line 344"/>
              <p:cNvSpPr>
                <a:spLocks noChangeShapeType="1"/>
              </p:cNvSpPr>
              <p:nvPr/>
            </p:nvSpPr>
            <p:spPr bwMode="auto">
              <a:xfrm>
                <a:off x="1844" y="3166"/>
                <a:ext cx="63" cy="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Line 345"/>
              <p:cNvSpPr>
                <a:spLocks noChangeShapeType="1"/>
              </p:cNvSpPr>
              <p:nvPr/>
            </p:nvSpPr>
            <p:spPr bwMode="auto">
              <a:xfrm flipH="1">
                <a:off x="1844" y="3166"/>
                <a:ext cx="63" cy="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" name="Arc 347"/>
            <p:cNvSpPr>
              <a:spLocks/>
            </p:cNvSpPr>
            <p:nvPr/>
          </p:nvSpPr>
          <p:spPr bwMode="auto">
            <a:xfrm>
              <a:off x="3755131" y="3914617"/>
              <a:ext cx="190213" cy="85588"/>
            </a:xfrm>
            <a:custGeom>
              <a:avLst/>
              <a:gdLst>
                <a:gd name="G0" fmla="+- 0 0 0"/>
                <a:gd name="G1" fmla="+- 53 0 0"/>
                <a:gd name="G2" fmla="+- 21600 0 0"/>
                <a:gd name="T0" fmla="*/ 21600 w 21600"/>
                <a:gd name="T1" fmla="*/ 0 h 21653"/>
                <a:gd name="T2" fmla="*/ 0 w 21600"/>
                <a:gd name="T3" fmla="*/ 21653 h 21653"/>
                <a:gd name="T4" fmla="*/ 0 w 21600"/>
                <a:gd name="T5" fmla="*/ 53 h 2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53" fill="none" extrusionOk="0">
                  <a:moveTo>
                    <a:pt x="21599" y="0"/>
                  </a:moveTo>
                  <a:cubicBezTo>
                    <a:pt x="21599" y="17"/>
                    <a:pt x="21600" y="35"/>
                    <a:pt x="21600" y="53"/>
                  </a:cubicBezTo>
                  <a:cubicBezTo>
                    <a:pt x="21600" y="11982"/>
                    <a:pt x="11929" y="21652"/>
                    <a:pt x="0" y="21653"/>
                  </a:cubicBezTo>
                </a:path>
                <a:path w="21600" h="21653" stroke="0" extrusionOk="0">
                  <a:moveTo>
                    <a:pt x="21599" y="0"/>
                  </a:moveTo>
                  <a:cubicBezTo>
                    <a:pt x="21599" y="17"/>
                    <a:pt x="21600" y="35"/>
                    <a:pt x="21600" y="53"/>
                  </a:cubicBezTo>
                  <a:cubicBezTo>
                    <a:pt x="21600" y="11982"/>
                    <a:pt x="11929" y="21652"/>
                    <a:pt x="0" y="21653"/>
                  </a:cubicBezTo>
                  <a:lnTo>
                    <a:pt x="0" y="5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Arc 348"/>
            <p:cNvSpPr>
              <a:spLocks/>
            </p:cNvSpPr>
            <p:nvPr/>
          </p:nvSpPr>
          <p:spPr bwMode="auto">
            <a:xfrm>
              <a:off x="3737016" y="3914617"/>
              <a:ext cx="208329" cy="581606"/>
            </a:xfrm>
            <a:custGeom>
              <a:avLst/>
              <a:gdLst>
                <a:gd name="G0" fmla="+- 0 0 0"/>
                <a:gd name="G1" fmla="+- 27 0 0"/>
                <a:gd name="G2" fmla="+- 21600 0 0"/>
                <a:gd name="T0" fmla="*/ 21600 w 21600"/>
                <a:gd name="T1" fmla="*/ 0 h 21627"/>
                <a:gd name="T2" fmla="*/ 0 w 21600"/>
                <a:gd name="T3" fmla="*/ 21627 h 21627"/>
                <a:gd name="T4" fmla="*/ 0 w 21600"/>
                <a:gd name="T5" fmla="*/ 27 h 21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27" fill="none" extrusionOk="0">
                  <a:moveTo>
                    <a:pt x="21599" y="0"/>
                  </a:moveTo>
                  <a:cubicBezTo>
                    <a:pt x="21599" y="9"/>
                    <a:pt x="21600" y="18"/>
                    <a:pt x="21600" y="27"/>
                  </a:cubicBezTo>
                  <a:cubicBezTo>
                    <a:pt x="21600" y="11956"/>
                    <a:pt x="11929" y="21626"/>
                    <a:pt x="0" y="21627"/>
                  </a:cubicBezTo>
                </a:path>
                <a:path w="21600" h="21627" stroke="0" extrusionOk="0">
                  <a:moveTo>
                    <a:pt x="21599" y="0"/>
                  </a:moveTo>
                  <a:cubicBezTo>
                    <a:pt x="21599" y="9"/>
                    <a:pt x="21600" y="18"/>
                    <a:pt x="21600" y="27"/>
                  </a:cubicBezTo>
                  <a:cubicBezTo>
                    <a:pt x="21600" y="11956"/>
                    <a:pt x="11929" y="21626"/>
                    <a:pt x="0" y="21627"/>
                  </a:cubicBezTo>
                  <a:lnTo>
                    <a:pt x="0" y="27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Arc 349"/>
            <p:cNvSpPr>
              <a:spLocks/>
            </p:cNvSpPr>
            <p:nvPr/>
          </p:nvSpPr>
          <p:spPr bwMode="auto">
            <a:xfrm>
              <a:off x="3546802" y="3945740"/>
              <a:ext cx="208329" cy="550483"/>
            </a:xfrm>
            <a:custGeom>
              <a:avLst/>
              <a:gdLst>
                <a:gd name="G0" fmla="+- 21600 0 0"/>
                <a:gd name="G1" fmla="+- 27 0 0"/>
                <a:gd name="G2" fmla="+- 21600 0 0"/>
                <a:gd name="T0" fmla="*/ 21600 w 21600"/>
                <a:gd name="T1" fmla="*/ 21627 h 21627"/>
                <a:gd name="T2" fmla="*/ 0 w 21600"/>
                <a:gd name="T3" fmla="*/ 0 h 21627"/>
                <a:gd name="T4" fmla="*/ 21600 w 21600"/>
                <a:gd name="T5" fmla="*/ 27 h 21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27" fill="none" extrusionOk="0">
                  <a:moveTo>
                    <a:pt x="21600" y="21627"/>
                  </a:moveTo>
                  <a:cubicBezTo>
                    <a:pt x="9670" y="21627"/>
                    <a:pt x="0" y="11956"/>
                    <a:pt x="0" y="27"/>
                  </a:cubicBezTo>
                  <a:cubicBezTo>
                    <a:pt x="-1" y="18"/>
                    <a:pt x="0" y="9"/>
                    <a:pt x="0" y="0"/>
                  </a:cubicBezTo>
                </a:path>
                <a:path w="21600" h="21627" stroke="0" extrusionOk="0">
                  <a:moveTo>
                    <a:pt x="21600" y="21627"/>
                  </a:moveTo>
                  <a:cubicBezTo>
                    <a:pt x="9670" y="21627"/>
                    <a:pt x="0" y="11956"/>
                    <a:pt x="0" y="27"/>
                  </a:cubicBezTo>
                  <a:cubicBezTo>
                    <a:pt x="-1" y="18"/>
                    <a:pt x="0" y="9"/>
                    <a:pt x="0" y="0"/>
                  </a:cubicBezTo>
                  <a:lnTo>
                    <a:pt x="21600" y="27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Arc 350"/>
            <p:cNvSpPr>
              <a:spLocks/>
            </p:cNvSpPr>
            <p:nvPr/>
          </p:nvSpPr>
          <p:spPr bwMode="auto">
            <a:xfrm>
              <a:off x="3546802" y="3914617"/>
              <a:ext cx="208329" cy="85588"/>
            </a:xfrm>
            <a:custGeom>
              <a:avLst/>
              <a:gdLst>
                <a:gd name="G0" fmla="+- 21600 0 0"/>
                <a:gd name="G1" fmla="+- 58 0 0"/>
                <a:gd name="G2" fmla="+- 21600 0 0"/>
                <a:gd name="T0" fmla="*/ 21600 w 21600"/>
                <a:gd name="T1" fmla="*/ 21658 h 21658"/>
                <a:gd name="T2" fmla="*/ 0 w 21600"/>
                <a:gd name="T3" fmla="*/ 0 h 21658"/>
                <a:gd name="T4" fmla="*/ 21600 w 21600"/>
                <a:gd name="T5" fmla="*/ 58 h 21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58" fill="none" extrusionOk="0">
                  <a:moveTo>
                    <a:pt x="21600" y="21658"/>
                  </a:moveTo>
                  <a:cubicBezTo>
                    <a:pt x="9670" y="21658"/>
                    <a:pt x="0" y="11987"/>
                    <a:pt x="0" y="58"/>
                  </a:cubicBezTo>
                  <a:cubicBezTo>
                    <a:pt x="-1" y="38"/>
                    <a:pt x="0" y="19"/>
                    <a:pt x="0" y="0"/>
                  </a:cubicBezTo>
                </a:path>
                <a:path w="21600" h="21658" stroke="0" extrusionOk="0">
                  <a:moveTo>
                    <a:pt x="21600" y="21658"/>
                  </a:moveTo>
                  <a:cubicBezTo>
                    <a:pt x="9670" y="21658"/>
                    <a:pt x="0" y="11987"/>
                    <a:pt x="0" y="58"/>
                  </a:cubicBezTo>
                  <a:cubicBezTo>
                    <a:pt x="-1" y="38"/>
                    <a:pt x="0" y="19"/>
                    <a:pt x="0" y="0"/>
                  </a:cubicBezTo>
                  <a:lnTo>
                    <a:pt x="21600" y="5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351"/>
            <p:cNvSpPr>
              <a:spLocks noChangeShapeType="1"/>
            </p:cNvSpPr>
            <p:nvPr/>
          </p:nvSpPr>
          <p:spPr bwMode="auto">
            <a:xfrm>
              <a:off x="3737016" y="2055033"/>
              <a:ext cx="2264" cy="19198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352"/>
            <p:cNvSpPr>
              <a:spLocks noChangeShapeType="1"/>
            </p:cNvSpPr>
            <p:nvPr/>
          </p:nvSpPr>
          <p:spPr bwMode="auto">
            <a:xfrm>
              <a:off x="3737016" y="4486498"/>
              <a:ext cx="2264" cy="1556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3" name="Group 355"/>
            <p:cNvGrpSpPr>
              <a:grpSpLocks/>
            </p:cNvGrpSpPr>
            <p:nvPr/>
          </p:nvGrpSpPr>
          <p:grpSpPr bwMode="auto">
            <a:xfrm>
              <a:off x="3664553" y="3138493"/>
              <a:ext cx="144924" cy="124491"/>
              <a:chOff x="2075" y="3396"/>
              <a:chExt cx="64" cy="64"/>
            </a:xfrm>
          </p:grpSpPr>
          <p:sp>
            <p:nvSpPr>
              <p:cNvPr id="135" name="Line 353"/>
              <p:cNvSpPr>
                <a:spLocks noChangeShapeType="1"/>
              </p:cNvSpPr>
              <p:nvPr/>
            </p:nvSpPr>
            <p:spPr bwMode="auto">
              <a:xfrm>
                <a:off x="2075" y="3397"/>
                <a:ext cx="63" cy="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Line 354"/>
              <p:cNvSpPr>
                <a:spLocks noChangeShapeType="1"/>
              </p:cNvSpPr>
              <p:nvPr/>
            </p:nvSpPr>
            <p:spPr bwMode="auto">
              <a:xfrm flipH="1">
                <a:off x="2075" y="3396"/>
                <a:ext cx="64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4" name="Group 358"/>
            <p:cNvGrpSpPr>
              <a:grpSpLocks/>
            </p:cNvGrpSpPr>
            <p:nvPr/>
          </p:nvGrpSpPr>
          <p:grpSpPr bwMode="auto">
            <a:xfrm>
              <a:off x="3664553" y="3587828"/>
              <a:ext cx="144924" cy="124491"/>
              <a:chOff x="2075" y="3627"/>
              <a:chExt cx="64" cy="64"/>
            </a:xfrm>
          </p:grpSpPr>
          <p:sp>
            <p:nvSpPr>
              <p:cNvPr id="133" name="Line 356"/>
              <p:cNvSpPr>
                <a:spLocks noChangeShapeType="1"/>
              </p:cNvSpPr>
              <p:nvPr/>
            </p:nvSpPr>
            <p:spPr bwMode="auto">
              <a:xfrm>
                <a:off x="2075" y="3628"/>
                <a:ext cx="63" cy="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357"/>
              <p:cNvSpPr>
                <a:spLocks noChangeShapeType="1"/>
              </p:cNvSpPr>
              <p:nvPr/>
            </p:nvSpPr>
            <p:spPr bwMode="auto">
              <a:xfrm flipH="1">
                <a:off x="2075" y="3627"/>
                <a:ext cx="64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5" name="Arc 359"/>
            <p:cNvSpPr>
              <a:spLocks/>
            </p:cNvSpPr>
            <p:nvPr/>
          </p:nvSpPr>
          <p:spPr bwMode="auto">
            <a:xfrm>
              <a:off x="4260101" y="3914617"/>
              <a:ext cx="190213" cy="85588"/>
            </a:xfrm>
            <a:custGeom>
              <a:avLst/>
              <a:gdLst>
                <a:gd name="G0" fmla="+- 0 0 0"/>
                <a:gd name="G1" fmla="+- 53 0 0"/>
                <a:gd name="G2" fmla="+- 21600 0 0"/>
                <a:gd name="T0" fmla="*/ 21600 w 21600"/>
                <a:gd name="T1" fmla="*/ 0 h 21653"/>
                <a:gd name="T2" fmla="*/ 0 w 21600"/>
                <a:gd name="T3" fmla="*/ 21653 h 21653"/>
                <a:gd name="T4" fmla="*/ 0 w 21600"/>
                <a:gd name="T5" fmla="*/ 53 h 2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53" fill="none" extrusionOk="0">
                  <a:moveTo>
                    <a:pt x="21599" y="0"/>
                  </a:moveTo>
                  <a:cubicBezTo>
                    <a:pt x="21599" y="17"/>
                    <a:pt x="21600" y="35"/>
                    <a:pt x="21600" y="53"/>
                  </a:cubicBezTo>
                  <a:cubicBezTo>
                    <a:pt x="21600" y="11982"/>
                    <a:pt x="11929" y="21652"/>
                    <a:pt x="0" y="21653"/>
                  </a:cubicBezTo>
                </a:path>
                <a:path w="21600" h="21653" stroke="0" extrusionOk="0">
                  <a:moveTo>
                    <a:pt x="21599" y="0"/>
                  </a:moveTo>
                  <a:cubicBezTo>
                    <a:pt x="21599" y="17"/>
                    <a:pt x="21600" y="35"/>
                    <a:pt x="21600" y="53"/>
                  </a:cubicBezTo>
                  <a:cubicBezTo>
                    <a:pt x="21600" y="11982"/>
                    <a:pt x="11929" y="21652"/>
                    <a:pt x="0" y="21653"/>
                  </a:cubicBezTo>
                  <a:lnTo>
                    <a:pt x="0" y="5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Arc 360"/>
            <p:cNvSpPr>
              <a:spLocks/>
            </p:cNvSpPr>
            <p:nvPr/>
          </p:nvSpPr>
          <p:spPr bwMode="auto">
            <a:xfrm>
              <a:off x="4241986" y="3914617"/>
              <a:ext cx="208329" cy="581606"/>
            </a:xfrm>
            <a:custGeom>
              <a:avLst/>
              <a:gdLst>
                <a:gd name="G0" fmla="+- 0 0 0"/>
                <a:gd name="G1" fmla="+- 27 0 0"/>
                <a:gd name="G2" fmla="+- 21600 0 0"/>
                <a:gd name="T0" fmla="*/ 21600 w 21600"/>
                <a:gd name="T1" fmla="*/ 0 h 21627"/>
                <a:gd name="T2" fmla="*/ 0 w 21600"/>
                <a:gd name="T3" fmla="*/ 21627 h 21627"/>
                <a:gd name="T4" fmla="*/ 0 w 21600"/>
                <a:gd name="T5" fmla="*/ 27 h 21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27" fill="none" extrusionOk="0">
                  <a:moveTo>
                    <a:pt x="21599" y="0"/>
                  </a:moveTo>
                  <a:cubicBezTo>
                    <a:pt x="21599" y="9"/>
                    <a:pt x="21600" y="18"/>
                    <a:pt x="21600" y="27"/>
                  </a:cubicBezTo>
                  <a:cubicBezTo>
                    <a:pt x="21600" y="11956"/>
                    <a:pt x="11929" y="21626"/>
                    <a:pt x="0" y="21627"/>
                  </a:cubicBezTo>
                </a:path>
                <a:path w="21600" h="21627" stroke="0" extrusionOk="0">
                  <a:moveTo>
                    <a:pt x="21599" y="0"/>
                  </a:moveTo>
                  <a:cubicBezTo>
                    <a:pt x="21599" y="9"/>
                    <a:pt x="21600" y="18"/>
                    <a:pt x="21600" y="27"/>
                  </a:cubicBezTo>
                  <a:cubicBezTo>
                    <a:pt x="21600" y="11956"/>
                    <a:pt x="11929" y="21626"/>
                    <a:pt x="0" y="21627"/>
                  </a:cubicBezTo>
                  <a:lnTo>
                    <a:pt x="0" y="27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Arc 361"/>
            <p:cNvSpPr>
              <a:spLocks/>
            </p:cNvSpPr>
            <p:nvPr/>
          </p:nvSpPr>
          <p:spPr bwMode="auto">
            <a:xfrm>
              <a:off x="4051773" y="3945740"/>
              <a:ext cx="208329" cy="550483"/>
            </a:xfrm>
            <a:custGeom>
              <a:avLst/>
              <a:gdLst>
                <a:gd name="G0" fmla="+- 21600 0 0"/>
                <a:gd name="G1" fmla="+- 27 0 0"/>
                <a:gd name="G2" fmla="+- 21600 0 0"/>
                <a:gd name="T0" fmla="*/ 21600 w 21600"/>
                <a:gd name="T1" fmla="*/ 21627 h 21627"/>
                <a:gd name="T2" fmla="*/ 0 w 21600"/>
                <a:gd name="T3" fmla="*/ 0 h 21627"/>
                <a:gd name="T4" fmla="*/ 21600 w 21600"/>
                <a:gd name="T5" fmla="*/ 27 h 21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27" fill="none" extrusionOk="0">
                  <a:moveTo>
                    <a:pt x="21600" y="21627"/>
                  </a:moveTo>
                  <a:cubicBezTo>
                    <a:pt x="9670" y="21627"/>
                    <a:pt x="0" y="11956"/>
                    <a:pt x="0" y="27"/>
                  </a:cubicBezTo>
                  <a:cubicBezTo>
                    <a:pt x="-1" y="18"/>
                    <a:pt x="0" y="9"/>
                    <a:pt x="0" y="0"/>
                  </a:cubicBezTo>
                </a:path>
                <a:path w="21600" h="21627" stroke="0" extrusionOk="0">
                  <a:moveTo>
                    <a:pt x="21600" y="21627"/>
                  </a:moveTo>
                  <a:cubicBezTo>
                    <a:pt x="9670" y="21627"/>
                    <a:pt x="0" y="11956"/>
                    <a:pt x="0" y="27"/>
                  </a:cubicBezTo>
                  <a:cubicBezTo>
                    <a:pt x="-1" y="18"/>
                    <a:pt x="0" y="9"/>
                    <a:pt x="0" y="0"/>
                  </a:cubicBezTo>
                  <a:lnTo>
                    <a:pt x="21600" y="27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Arc 362"/>
            <p:cNvSpPr>
              <a:spLocks/>
            </p:cNvSpPr>
            <p:nvPr/>
          </p:nvSpPr>
          <p:spPr bwMode="auto">
            <a:xfrm>
              <a:off x="4051773" y="3914617"/>
              <a:ext cx="208329" cy="85588"/>
            </a:xfrm>
            <a:custGeom>
              <a:avLst/>
              <a:gdLst>
                <a:gd name="G0" fmla="+- 21600 0 0"/>
                <a:gd name="G1" fmla="+- 58 0 0"/>
                <a:gd name="G2" fmla="+- 21600 0 0"/>
                <a:gd name="T0" fmla="*/ 21600 w 21600"/>
                <a:gd name="T1" fmla="*/ 21658 h 21658"/>
                <a:gd name="T2" fmla="*/ 0 w 21600"/>
                <a:gd name="T3" fmla="*/ 0 h 21658"/>
                <a:gd name="T4" fmla="*/ 21600 w 21600"/>
                <a:gd name="T5" fmla="*/ 58 h 21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58" fill="none" extrusionOk="0">
                  <a:moveTo>
                    <a:pt x="21600" y="21658"/>
                  </a:moveTo>
                  <a:cubicBezTo>
                    <a:pt x="9670" y="21658"/>
                    <a:pt x="0" y="11987"/>
                    <a:pt x="0" y="58"/>
                  </a:cubicBezTo>
                  <a:cubicBezTo>
                    <a:pt x="-1" y="38"/>
                    <a:pt x="0" y="19"/>
                    <a:pt x="0" y="0"/>
                  </a:cubicBezTo>
                </a:path>
                <a:path w="21600" h="21658" stroke="0" extrusionOk="0">
                  <a:moveTo>
                    <a:pt x="21600" y="21658"/>
                  </a:moveTo>
                  <a:cubicBezTo>
                    <a:pt x="9670" y="21658"/>
                    <a:pt x="0" y="11987"/>
                    <a:pt x="0" y="58"/>
                  </a:cubicBezTo>
                  <a:cubicBezTo>
                    <a:pt x="-1" y="38"/>
                    <a:pt x="0" y="19"/>
                    <a:pt x="0" y="0"/>
                  </a:cubicBezTo>
                  <a:lnTo>
                    <a:pt x="21600" y="5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363"/>
            <p:cNvSpPr>
              <a:spLocks noChangeShapeType="1"/>
            </p:cNvSpPr>
            <p:nvPr/>
          </p:nvSpPr>
          <p:spPr bwMode="auto">
            <a:xfrm>
              <a:off x="4241986" y="2055033"/>
              <a:ext cx="2265" cy="19198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364"/>
            <p:cNvSpPr>
              <a:spLocks noChangeShapeType="1"/>
            </p:cNvSpPr>
            <p:nvPr/>
          </p:nvSpPr>
          <p:spPr bwMode="auto">
            <a:xfrm>
              <a:off x="4241986" y="4486498"/>
              <a:ext cx="2265" cy="1556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Arc 365"/>
            <p:cNvSpPr>
              <a:spLocks/>
            </p:cNvSpPr>
            <p:nvPr/>
          </p:nvSpPr>
          <p:spPr bwMode="auto">
            <a:xfrm>
              <a:off x="4767337" y="3914617"/>
              <a:ext cx="190213" cy="85588"/>
            </a:xfrm>
            <a:custGeom>
              <a:avLst/>
              <a:gdLst>
                <a:gd name="G0" fmla="+- 26 0 0"/>
                <a:gd name="G1" fmla="+- 53 0 0"/>
                <a:gd name="G2" fmla="+- 21600 0 0"/>
                <a:gd name="T0" fmla="*/ 21626 w 21626"/>
                <a:gd name="T1" fmla="*/ 0 h 21653"/>
                <a:gd name="T2" fmla="*/ 0 w 21626"/>
                <a:gd name="T3" fmla="*/ 21653 h 21653"/>
                <a:gd name="T4" fmla="*/ 26 w 21626"/>
                <a:gd name="T5" fmla="*/ 53 h 2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26" h="21653" fill="none" extrusionOk="0">
                  <a:moveTo>
                    <a:pt x="21625" y="0"/>
                  </a:moveTo>
                  <a:cubicBezTo>
                    <a:pt x="21625" y="17"/>
                    <a:pt x="21626" y="35"/>
                    <a:pt x="21626" y="53"/>
                  </a:cubicBezTo>
                  <a:cubicBezTo>
                    <a:pt x="21626" y="11982"/>
                    <a:pt x="11955" y="21653"/>
                    <a:pt x="26" y="21653"/>
                  </a:cubicBezTo>
                  <a:cubicBezTo>
                    <a:pt x="17" y="21653"/>
                    <a:pt x="8" y="21652"/>
                    <a:pt x="0" y="21652"/>
                  </a:cubicBezTo>
                </a:path>
                <a:path w="21626" h="21653" stroke="0" extrusionOk="0">
                  <a:moveTo>
                    <a:pt x="21625" y="0"/>
                  </a:moveTo>
                  <a:cubicBezTo>
                    <a:pt x="21625" y="17"/>
                    <a:pt x="21626" y="35"/>
                    <a:pt x="21626" y="53"/>
                  </a:cubicBezTo>
                  <a:cubicBezTo>
                    <a:pt x="21626" y="11982"/>
                    <a:pt x="11955" y="21653"/>
                    <a:pt x="26" y="21653"/>
                  </a:cubicBezTo>
                  <a:cubicBezTo>
                    <a:pt x="17" y="21653"/>
                    <a:pt x="8" y="21652"/>
                    <a:pt x="0" y="21652"/>
                  </a:cubicBezTo>
                  <a:lnTo>
                    <a:pt x="26" y="5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Arc 366"/>
            <p:cNvSpPr>
              <a:spLocks/>
            </p:cNvSpPr>
            <p:nvPr/>
          </p:nvSpPr>
          <p:spPr bwMode="auto">
            <a:xfrm>
              <a:off x="4749221" y="3914617"/>
              <a:ext cx="208329" cy="581606"/>
            </a:xfrm>
            <a:custGeom>
              <a:avLst/>
              <a:gdLst>
                <a:gd name="G0" fmla="+- 89 0 0"/>
                <a:gd name="G1" fmla="+- 27 0 0"/>
                <a:gd name="G2" fmla="+- 21600 0 0"/>
                <a:gd name="T0" fmla="*/ 21689 w 21689"/>
                <a:gd name="T1" fmla="*/ 0 h 21627"/>
                <a:gd name="T2" fmla="*/ 0 w 21689"/>
                <a:gd name="T3" fmla="*/ 21627 h 21627"/>
                <a:gd name="T4" fmla="*/ 89 w 21689"/>
                <a:gd name="T5" fmla="*/ 27 h 21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89" h="21627" fill="none" extrusionOk="0">
                  <a:moveTo>
                    <a:pt x="21688" y="0"/>
                  </a:moveTo>
                  <a:cubicBezTo>
                    <a:pt x="21688" y="9"/>
                    <a:pt x="21689" y="18"/>
                    <a:pt x="21689" y="27"/>
                  </a:cubicBezTo>
                  <a:cubicBezTo>
                    <a:pt x="21689" y="11956"/>
                    <a:pt x="12018" y="21627"/>
                    <a:pt x="89" y="21627"/>
                  </a:cubicBezTo>
                  <a:cubicBezTo>
                    <a:pt x="59" y="21627"/>
                    <a:pt x="29" y="21626"/>
                    <a:pt x="0" y="21626"/>
                  </a:cubicBezTo>
                </a:path>
                <a:path w="21689" h="21627" stroke="0" extrusionOk="0">
                  <a:moveTo>
                    <a:pt x="21688" y="0"/>
                  </a:moveTo>
                  <a:cubicBezTo>
                    <a:pt x="21688" y="9"/>
                    <a:pt x="21689" y="18"/>
                    <a:pt x="21689" y="27"/>
                  </a:cubicBezTo>
                  <a:cubicBezTo>
                    <a:pt x="21689" y="11956"/>
                    <a:pt x="12018" y="21627"/>
                    <a:pt x="89" y="21627"/>
                  </a:cubicBezTo>
                  <a:cubicBezTo>
                    <a:pt x="59" y="21627"/>
                    <a:pt x="29" y="21626"/>
                    <a:pt x="0" y="21626"/>
                  </a:cubicBezTo>
                  <a:lnTo>
                    <a:pt x="89" y="27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Arc 367"/>
            <p:cNvSpPr>
              <a:spLocks/>
            </p:cNvSpPr>
            <p:nvPr/>
          </p:nvSpPr>
          <p:spPr bwMode="auto">
            <a:xfrm>
              <a:off x="4559008" y="3945740"/>
              <a:ext cx="208329" cy="550483"/>
            </a:xfrm>
            <a:custGeom>
              <a:avLst/>
              <a:gdLst>
                <a:gd name="G0" fmla="+- 21600 0 0"/>
                <a:gd name="G1" fmla="+- 27 0 0"/>
                <a:gd name="G2" fmla="+- 21600 0 0"/>
                <a:gd name="T0" fmla="*/ 21515 w 21600"/>
                <a:gd name="T1" fmla="*/ 21627 h 21627"/>
                <a:gd name="T2" fmla="*/ 0 w 21600"/>
                <a:gd name="T3" fmla="*/ 0 h 21627"/>
                <a:gd name="T4" fmla="*/ 21600 w 21600"/>
                <a:gd name="T5" fmla="*/ 27 h 21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27" fill="none" extrusionOk="0">
                  <a:moveTo>
                    <a:pt x="21515" y="21626"/>
                  </a:moveTo>
                  <a:cubicBezTo>
                    <a:pt x="9618" y="21580"/>
                    <a:pt x="0" y="11923"/>
                    <a:pt x="0" y="27"/>
                  </a:cubicBezTo>
                  <a:cubicBezTo>
                    <a:pt x="-1" y="18"/>
                    <a:pt x="0" y="9"/>
                    <a:pt x="0" y="0"/>
                  </a:cubicBezTo>
                </a:path>
                <a:path w="21600" h="21627" stroke="0" extrusionOk="0">
                  <a:moveTo>
                    <a:pt x="21515" y="21626"/>
                  </a:moveTo>
                  <a:cubicBezTo>
                    <a:pt x="9618" y="21580"/>
                    <a:pt x="0" y="11923"/>
                    <a:pt x="0" y="27"/>
                  </a:cubicBezTo>
                  <a:cubicBezTo>
                    <a:pt x="-1" y="18"/>
                    <a:pt x="0" y="9"/>
                    <a:pt x="0" y="0"/>
                  </a:cubicBezTo>
                  <a:lnTo>
                    <a:pt x="21600" y="27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Arc 368"/>
            <p:cNvSpPr>
              <a:spLocks/>
            </p:cNvSpPr>
            <p:nvPr/>
          </p:nvSpPr>
          <p:spPr bwMode="auto">
            <a:xfrm>
              <a:off x="4559008" y="3914617"/>
              <a:ext cx="208329" cy="85588"/>
            </a:xfrm>
            <a:custGeom>
              <a:avLst/>
              <a:gdLst>
                <a:gd name="G0" fmla="+- 21600 0 0"/>
                <a:gd name="G1" fmla="+- 58 0 0"/>
                <a:gd name="G2" fmla="+- 21600 0 0"/>
                <a:gd name="T0" fmla="*/ 21574 w 21600"/>
                <a:gd name="T1" fmla="*/ 21658 h 21658"/>
                <a:gd name="T2" fmla="*/ 0 w 21600"/>
                <a:gd name="T3" fmla="*/ 0 h 21658"/>
                <a:gd name="T4" fmla="*/ 21600 w 21600"/>
                <a:gd name="T5" fmla="*/ 58 h 21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58" fill="none" extrusionOk="0">
                  <a:moveTo>
                    <a:pt x="21574" y="21657"/>
                  </a:moveTo>
                  <a:cubicBezTo>
                    <a:pt x="9654" y="21643"/>
                    <a:pt x="0" y="11977"/>
                    <a:pt x="0" y="58"/>
                  </a:cubicBezTo>
                  <a:cubicBezTo>
                    <a:pt x="-1" y="38"/>
                    <a:pt x="0" y="19"/>
                    <a:pt x="0" y="0"/>
                  </a:cubicBezTo>
                </a:path>
                <a:path w="21600" h="21658" stroke="0" extrusionOk="0">
                  <a:moveTo>
                    <a:pt x="21574" y="21657"/>
                  </a:moveTo>
                  <a:cubicBezTo>
                    <a:pt x="9654" y="21643"/>
                    <a:pt x="0" y="11977"/>
                    <a:pt x="0" y="58"/>
                  </a:cubicBezTo>
                  <a:cubicBezTo>
                    <a:pt x="-1" y="38"/>
                    <a:pt x="0" y="19"/>
                    <a:pt x="0" y="0"/>
                  </a:cubicBezTo>
                  <a:lnTo>
                    <a:pt x="21600" y="5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369"/>
            <p:cNvSpPr>
              <a:spLocks noChangeShapeType="1"/>
            </p:cNvSpPr>
            <p:nvPr/>
          </p:nvSpPr>
          <p:spPr bwMode="auto">
            <a:xfrm>
              <a:off x="4746958" y="2055033"/>
              <a:ext cx="2264" cy="19198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370"/>
            <p:cNvSpPr>
              <a:spLocks noChangeShapeType="1"/>
            </p:cNvSpPr>
            <p:nvPr/>
          </p:nvSpPr>
          <p:spPr bwMode="auto">
            <a:xfrm>
              <a:off x="4746958" y="4486498"/>
              <a:ext cx="2264" cy="1556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Text Box 382"/>
            <p:cNvSpPr txBox="1">
              <a:spLocks noChangeArrowheads="1"/>
            </p:cNvSpPr>
            <p:nvPr/>
          </p:nvSpPr>
          <p:spPr bwMode="auto">
            <a:xfrm>
              <a:off x="4740164" y="2043006"/>
              <a:ext cx="381972" cy="274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2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r>
                <a:rPr lang="en-US" altLang="ko-KR" sz="1600" dirty="0" smtClean="0"/>
                <a:t>A  B</a:t>
              </a:r>
              <a:endParaRPr lang="en-US" altLang="ko-KR" sz="1600" dirty="0"/>
            </a:p>
          </p:txBody>
        </p:sp>
        <p:sp>
          <p:nvSpPr>
            <p:cNvPr id="108" name="Text Box 383"/>
            <p:cNvSpPr txBox="1">
              <a:spLocks noChangeArrowheads="1"/>
            </p:cNvSpPr>
            <p:nvPr/>
          </p:nvSpPr>
          <p:spPr bwMode="auto">
            <a:xfrm>
              <a:off x="4740164" y="2447602"/>
              <a:ext cx="487340" cy="274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2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r>
                <a:rPr lang="en-US" altLang="ko-KR" sz="1600" dirty="0" smtClean="0"/>
                <a:t>A     B</a:t>
              </a:r>
              <a:endParaRPr lang="en-US" altLang="ko-KR" sz="1600" dirty="0"/>
            </a:p>
          </p:txBody>
        </p:sp>
        <p:sp>
          <p:nvSpPr>
            <p:cNvPr id="109" name="Line 384"/>
            <p:cNvSpPr>
              <a:spLocks noChangeShapeType="1"/>
            </p:cNvSpPr>
            <p:nvPr/>
          </p:nvSpPr>
          <p:spPr bwMode="auto">
            <a:xfrm flipV="1">
              <a:off x="4762944" y="2422669"/>
              <a:ext cx="172098" cy="77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10" name="Line 385"/>
            <p:cNvSpPr>
              <a:spLocks noChangeShapeType="1"/>
            </p:cNvSpPr>
            <p:nvPr/>
          </p:nvSpPr>
          <p:spPr bwMode="auto">
            <a:xfrm flipV="1">
              <a:off x="5050803" y="2414889"/>
              <a:ext cx="172098" cy="77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grpSp>
          <p:nvGrpSpPr>
            <p:cNvPr id="111" name="Group 400"/>
            <p:cNvGrpSpPr>
              <a:grpSpLocks/>
            </p:cNvGrpSpPr>
            <p:nvPr/>
          </p:nvGrpSpPr>
          <p:grpSpPr bwMode="auto">
            <a:xfrm>
              <a:off x="4724315" y="2912850"/>
              <a:ext cx="561582" cy="291775"/>
              <a:chOff x="2543" y="3280"/>
              <a:chExt cx="248" cy="150"/>
            </a:xfrm>
          </p:grpSpPr>
          <p:sp>
            <p:nvSpPr>
              <p:cNvPr id="131" name="Text Box 386"/>
              <p:cNvSpPr txBox="1">
                <a:spLocks noChangeArrowheads="1"/>
              </p:cNvSpPr>
              <p:nvPr/>
            </p:nvSpPr>
            <p:spPr bwMode="auto">
              <a:xfrm>
                <a:off x="2543" y="3289"/>
                <a:ext cx="248" cy="1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bg2"/>
                    </a:solidFill>
                    <a:prstDash val="sysDot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r>
                  <a:rPr lang="en-US" altLang="ko-KR" sz="1600" dirty="0" smtClean="0"/>
                  <a:t>  C     D</a:t>
                </a:r>
                <a:endParaRPr lang="en-US" altLang="ko-KR" sz="1600" dirty="0"/>
              </a:p>
            </p:txBody>
          </p:sp>
          <p:sp>
            <p:nvSpPr>
              <p:cNvPr id="132" name="Line 389"/>
              <p:cNvSpPr>
                <a:spLocks noChangeShapeType="1"/>
              </p:cNvSpPr>
              <p:nvPr/>
            </p:nvSpPr>
            <p:spPr bwMode="auto">
              <a:xfrm flipV="1">
                <a:off x="2684" y="3280"/>
                <a:ext cx="76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</p:grpSp>
        <p:grpSp>
          <p:nvGrpSpPr>
            <p:cNvPr id="112" name="Group 401"/>
            <p:cNvGrpSpPr>
              <a:grpSpLocks/>
            </p:cNvGrpSpPr>
            <p:nvPr/>
          </p:nvGrpSpPr>
          <p:grpSpPr bwMode="auto">
            <a:xfrm>
              <a:off x="4706210" y="3348576"/>
              <a:ext cx="561583" cy="299556"/>
              <a:chOff x="2535" y="3504"/>
              <a:chExt cx="248" cy="154"/>
            </a:xfrm>
          </p:grpSpPr>
          <p:sp>
            <p:nvSpPr>
              <p:cNvPr id="129" name="Text Box 387"/>
              <p:cNvSpPr txBox="1">
                <a:spLocks noChangeArrowheads="1"/>
              </p:cNvSpPr>
              <p:nvPr/>
            </p:nvSpPr>
            <p:spPr bwMode="auto">
              <a:xfrm>
                <a:off x="2535" y="3517"/>
                <a:ext cx="248" cy="1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bg2"/>
                    </a:solidFill>
                    <a:prstDash val="sysDot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r>
                  <a:rPr lang="en-US" altLang="ko-KR" sz="1600" dirty="0" smtClean="0"/>
                  <a:t>    C   D</a:t>
                </a:r>
                <a:endParaRPr lang="en-US" altLang="ko-KR" sz="1600" dirty="0"/>
              </a:p>
            </p:txBody>
          </p:sp>
          <p:sp>
            <p:nvSpPr>
              <p:cNvPr id="130" name="Line 390"/>
              <p:cNvSpPr>
                <a:spLocks noChangeShapeType="1"/>
              </p:cNvSpPr>
              <p:nvPr/>
            </p:nvSpPr>
            <p:spPr bwMode="auto">
              <a:xfrm flipV="1">
                <a:off x="2604" y="3504"/>
                <a:ext cx="76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</p:grpSp>
        <p:sp>
          <p:nvSpPr>
            <p:cNvPr id="113" name="Text Box 391"/>
            <p:cNvSpPr txBox="1">
              <a:spLocks noChangeArrowheads="1"/>
            </p:cNvSpPr>
            <p:nvPr/>
          </p:nvSpPr>
          <p:spPr bwMode="auto">
            <a:xfrm>
              <a:off x="299590" y="1539561"/>
              <a:ext cx="427979" cy="3481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2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r>
                <a:rPr lang="en-US" altLang="ko-KR" sz="1400"/>
                <a:t>A</a:t>
              </a:r>
            </a:p>
          </p:txBody>
        </p:sp>
        <p:sp>
          <p:nvSpPr>
            <p:cNvPr id="114" name="Text Box 392"/>
            <p:cNvSpPr txBox="1">
              <a:spLocks noChangeArrowheads="1"/>
            </p:cNvSpPr>
            <p:nvPr/>
          </p:nvSpPr>
          <p:spPr bwMode="auto">
            <a:xfrm>
              <a:off x="707189" y="1531781"/>
              <a:ext cx="427979" cy="3481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2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r>
                <a:rPr lang="en-US" altLang="ko-KR" sz="1400"/>
                <a:t>B</a:t>
              </a:r>
            </a:p>
          </p:txBody>
        </p:sp>
        <p:sp>
          <p:nvSpPr>
            <p:cNvPr id="115" name="Text Box 393"/>
            <p:cNvSpPr txBox="1">
              <a:spLocks noChangeArrowheads="1"/>
            </p:cNvSpPr>
            <p:nvPr/>
          </p:nvSpPr>
          <p:spPr bwMode="auto">
            <a:xfrm>
              <a:off x="1162342" y="1531781"/>
              <a:ext cx="441567" cy="3481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2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r>
                <a:rPr lang="en-US" altLang="ko-KR" sz="1400"/>
                <a:t>C</a:t>
              </a:r>
            </a:p>
          </p:txBody>
        </p:sp>
        <p:sp>
          <p:nvSpPr>
            <p:cNvPr id="116" name="Text Box 394"/>
            <p:cNvSpPr txBox="1">
              <a:spLocks noChangeArrowheads="1"/>
            </p:cNvSpPr>
            <p:nvPr/>
          </p:nvSpPr>
          <p:spPr bwMode="auto">
            <a:xfrm>
              <a:off x="1551826" y="1524000"/>
              <a:ext cx="441567" cy="3481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2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r>
                <a:rPr lang="en-US" altLang="ko-KR" sz="1400"/>
                <a:t>D</a:t>
              </a: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2982113" y="4648200"/>
              <a:ext cx="523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F0</a:t>
              </a:r>
              <a:endParaRPr lang="en-US" dirty="0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3591713" y="4659868"/>
              <a:ext cx="523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727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771" name="Group 323"/>
          <p:cNvGrpSpPr>
            <a:grpSpLocks/>
          </p:cNvGrpSpPr>
          <p:nvPr/>
        </p:nvGrpSpPr>
        <p:grpSpPr bwMode="auto">
          <a:xfrm>
            <a:off x="6961340" y="2206596"/>
            <a:ext cx="1653436" cy="1680022"/>
            <a:chOff x="4368" y="1248"/>
            <a:chExt cx="1056" cy="1072"/>
          </a:xfrm>
        </p:grpSpPr>
        <p:grpSp>
          <p:nvGrpSpPr>
            <p:cNvPr id="104657" name="Group 209"/>
            <p:cNvGrpSpPr>
              <a:grpSpLocks/>
            </p:cNvGrpSpPr>
            <p:nvPr/>
          </p:nvGrpSpPr>
          <p:grpSpPr bwMode="auto">
            <a:xfrm>
              <a:off x="4368" y="1248"/>
              <a:ext cx="1056" cy="1072"/>
              <a:chOff x="-1296" y="224"/>
              <a:chExt cx="1056" cy="1072"/>
            </a:xfrm>
          </p:grpSpPr>
          <p:sp>
            <p:nvSpPr>
              <p:cNvPr id="104626" name="Rectangle 178"/>
              <p:cNvSpPr>
                <a:spLocks noChangeArrowheads="1"/>
              </p:cNvSpPr>
              <p:nvPr/>
            </p:nvSpPr>
            <p:spPr bwMode="auto">
              <a:xfrm>
                <a:off x="-1104" y="384"/>
                <a:ext cx="720" cy="7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lnSpc>
                    <a:spcPts val="226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0    1    X    0</a:t>
                </a:r>
              </a:p>
              <a:p>
                <a:pPr>
                  <a:lnSpc>
                    <a:spcPts val="226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0    1    X    0 </a:t>
                </a:r>
                <a:b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</a:b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0    0    X    X</a:t>
                </a:r>
              </a:p>
              <a:p>
                <a:pPr>
                  <a:lnSpc>
                    <a:spcPts val="226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0    0    X    X </a:t>
                </a:r>
              </a:p>
            </p:txBody>
          </p:sp>
          <p:sp>
            <p:nvSpPr>
              <p:cNvPr id="104628" name="Rectangle 180"/>
              <p:cNvSpPr>
                <a:spLocks noChangeArrowheads="1"/>
              </p:cNvSpPr>
              <p:nvPr/>
            </p:nvSpPr>
            <p:spPr bwMode="auto">
              <a:xfrm>
                <a:off x="-768" y="384"/>
                <a:ext cx="384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31" name="Line 183"/>
              <p:cNvSpPr>
                <a:spLocks noChangeShapeType="1"/>
              </p:cNvSpPr>
              <p:nvPr/>
            </p:nvSpPr>
            <p:spPr bwMode="auto">
              <a:xfrm>
                <a:off x="-768" y="384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32" name="Line 184"/>
              <p:cNvSpPr>
                <a:spLocks noChangeShapeType="1"/>
              </p:cNvSpPr>
              <p:nvPr/>
            </p:nvSpPr>
            <p:spPr bwMode="auto">
              <a:xfrm flipH="1">
                <a:off x="-384" y="5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33" name="Rectangle 185"/>
              <p:cNvSpPr>
                <a:spLocks noChangeArrowheads="1"/>
              </p:cNvSpPr>
              <p:nvPr/>
            </p:nvSpPr>
            <p:spPr bwMode="auto">
              <a:xfrm>
                <a:off x="-368" y="672"/>
                <a:ext cx="128" cy="2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lnSpc>
                    <a:spcPts val="157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04634" name="Rectangle 186"/>
              <p:cNvSpPr>
                <a:spLocks noChangeArrowheads="1"/>
              </p:cNvSpPr>
              <p:nvPr/>
            </p:nvSpPr>
            <p:spPr bwMode="auto">
              <a:xfrm>
                <a:off x="-752" y="224"/>
                <a:ext cx="368" cy="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/>
              <a:p>
                <a:pPr algn="ctr">
                  <a:lnSpc>
                    <a:spcPts val="157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04635" name="Rectangle 187"/>
              <p:cNvSpPr>
                <a:spLocks noChangeArrowheads="1"/>
              </p:cNvSpPr>
              <p:nvPr/>
            </p:nvSpPr>
            <p:spPr bwMode="auto">
              <a:xfrm>
                <a:off x="-1146" y="384"/>
                <a:ext cx="378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36" name="Line 188"/>
              <p:cNvSpPr>
                <a:spLocks noChangeShapeType="1"/>
              </p:cNvSpPr>
              <p:nvPr/>
            </p:nvSpPr>
            <p:spPr bwMode="auto">
              <a:xfrm>
                <a:off x="-960" y="384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37" name="Line 189"/>
              <p:cNvSpPr>
                <a:spLocks noChangeShapeType="1"/>
              </p:cNvSpPr>
              <p:nvPr/>
            </p:nvSpPr>
            <p:spPr bwMode="auto">
              <a:xfrm flipH="1">
                <a:off x="-1152" y="576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43" name="Line 195"/>
              <p:cNvSpPr>
                <a:spLocks noChangeShapeType="1"/>
              </p:cNvSpPr>
              <p:nvPr/>
            </p:nvSpPr>
            <p:spPr bwMode="auto">
              <a:xfrm>
                <a:off x="-960" y="1152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44" name="Line 196"/>
              <p:cNvSpPr>
                <a:spLocks noChangeShapeType="1"/>
              </p:cNvSpPr>
              <p:nvPr/>
            </p:nvSpPr>
            <p:spPr bwMode="auto">
              <a:xfrm flipH="1">
                <a:off x="-1152" y="768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45" name="Rectangle 197"/>
              <p:cNvSpPr>
                <a:spLocks noChangeArrowheads="1"/>
              </p:cNvSpPr>
              <p:nvPr/>
            </p:nvSpPr>
            <p:spPr bwMode="auto">
              <a:xfrm>
                <a:off x="-944" y="1152"/>
                <a:ext cx="368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/>
              <a:p>
                <a:pPr algn="ctr">
                  <a:lnSpc>
                    <a:spcPts val="157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04649" name="Text Box 201"/>
              <p:cNvSpPr txBox="1">
                <a:spLocks noChangeArrowheads="1"/>
              </p:cNvSpPr>
              <p:nvPr/>
            </p:nvSpPr>
            <p:spPr bwMode="auto">
              <a:xfrm>
                <a:off x="-1296" y="816"/>
                <a:ext cx="145" cy="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1300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04650" name="Line 202"/>
              <p:cNvSpPr>
                <a:spLocks noChangeShapeType="1"/>
              </p:cNvSpPr>
              <p:nvPr/>
            </p:nvSpPr>
            <p:spPr bwMode="auto">
              <a:xfrm>
                <a:off x="-576" y="384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51" name="Rectangle 203"/>
              <p:cNvSpPr>
                <a:spLocks noChangeArrowheads="1"/>
              </p:cNvSpPr>
              <p:nvPr/>
            </p:nvSpPr>
            <p:spPr bwMode="auto">
              <a:xfrm>
                <a:off x="-768" y="768"/>
                <a:ext cx="384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53" name="Rectangle 205"/>
              <p:cNvSpPr>
                <a:spLocks noChangeArrowheads="1"/>
              </p:cNvSpPr>
              <p:nvPr/>
            </p:nvSpPr>
            <p:spPr bwMode="auto">
              <a:xfrm>
                <a:off x="-1146" y="768"/>
                <a:ext cx="378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54" name="Line 206"/>
              <p:cNvSpPr>
                <a:spLocks noChangeShapeType="1"/>
              </p:cNvSpPr>
              <p:nvPr/>
            </p:nvSpPr>
            <p:spPr bwMode="auto">
              <a:xfrm>
                <a:off x="-960" y="76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55" name="Line 207"/>
              <p:cNvSpPr>
                <a:spLocks noChangeShapeType="1"/>
              </p:cNvSpPr>
              <p:nvPr/>
            </p:nvSpPr>
            <p:spPr bwMode="auto">
              <a:xfrm flipH="1">
                <a:off x="-1152" y="96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56" name="Line 208"/>
              <p:cNvSpPr>
                <a:spLocks noChangeShapeType="1"/>
              </p:cNvSpPr>
              <p:nvPr/>
            </p:nvSpPr>
            <p:spPr bwMode="auto">
              <a:xfrm>
                <a:off x="-576" y="76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455" name="Rectangle 7"/>
            <p:cNvSpPr>
              <a:spLocks noChangeArrowheads="1"/>
            </p:cNvSpPr>
            <p:nvPr/>
          </p:nvSpPr>
          <p:spPr bwMode="auto">
            <a:xfrm>
              <a:off x="4728" y="1440"/>
              <a:ext cx="342" cy="34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472" name="Rectangle 24"/>
          <p:cNvSpPr>
            <a:spLocks noChangeArrowheads="1"/>
          </p:cNvSpPr>
          <p:nvPr/>
        </p:nvSpPr>
        <p:spPr bwMode="auto">
          <a:xfrm>
            <a:off x="939452" y="5140365"/>
            <a:ext cx="3068877" cy="1328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95" tIns="26626" rIns="18795" bIns="26626"/>
          <a:lstStyle/>
          <a:p>
            <a:pPr>
              <a:lnSpc>
                <a:spcPts val="1579"/>
              </a:lnSpc>
            </a:pPr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minimized functions:</a:t>
            </a:r>
          </a:p>
          <a:p>
            <a:pPr>
              <a:lnSpc>
                <a:spcPts val="1579"/>
              </a:lnSpc>
            </a:pPr>
            <a:endParaRPr lang="en-US" sz="1600">
              <a:solidFill>
                <a:srgbClr val="000000"/>
              </a:solidFill>
              <a:latin typeface="Tahoma" pitchFamily="34" charset="0"/>
            </a:endParaRPr>
          </a:p>
          <a:p>
            <a:pPr>
              <a:lnSpc>
                <a:spcPts val="1579"/>
              </a:lnSpc>
            </a:pPr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W = A + B D + B C</a:t>
            </a:r>
          </a:p>
          <a:p>
            <a:pPr>
              <a:lnSpc>
                <a:spcPts val="1579"/>
              </a:lnSpc>
            </a:pPr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X = B C'</a:t>
            </a:r>
          </a:p>
          <a:p>
            <a:pPr>
              <a:lnSpc>
                <a:spcPts val="1579"/>
              </a:lnSpc>
            </a:pPr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Y = B + C</a:t>
            </a:r>
          </a:p>
          <a:p>
            <a:pPr>
              <a:lnSpc>
                <a:spcPts val="1579"/>
              </a:lnSpc>
            </a:pPr>
            <a:r>
              <a:rPr lang="en-US" sz="1600">
                <a:solidFill>
                  <a:srgbClr val="000000"/>
                </a:solidFill>
                <a:latin typeface="Tahoma" pitchFamily="34" charset="0"/>
              </a:rPr>
              <a:t>Z = A'B'C'D + B C D + A D' + B' C D'</a:t>
            </a:r>
          </a:p>
        </p:txBody>
      </p:sp>
      <p:grpSp>
        <p:nvGrpSpPr>
          <p:cNvPr id="104473" name="Group 25"/>
          <p:cNvGrpSpPr>
            <a:grpSpLocks/>
          </p:cNvGrpSpPr>
          <p:nvPr/>
        </p:nvGrpSpPr>
        <p:grpSpPr bwMode="auto">
          <a:xfrm>
            <a:off x="670142" y="2131371"/>
            <a:ext cx="3663863" cy="3146907"/>
            <a:chOff x="428" y="1064"/>
            <a:chExt cx="2340" cy="2008"/>
          </a:xfrm>
        </p:grpSpPr>
        <p:sp>
          <p:nvSpPr>
            <p:cNvPr id="104474" name="Rectangle 26"/>
            <p:cNvSpPr>
              <a:spLocks noChangeArrowheads="1"/>
            </p:cNvSpPr>
            <p:nvPr/>
          </p:nvSpPr>
          <p:spPr bwMode="auto">
            <a:xfrm>
              <a:off x="464" y="1064"/>
              <a:ext cx="2304" cy="2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>
                <a:lnSpc>
                  <a:spcPts val="1677"/>
                </a:lnSpc>
                <a:spcAft>
                  <a:spcPts val="1973"/>
                </a:spcAft>
                <a:tabLst>
                  <a:tab pos="451074" algn="l"/>
                  <a:tab pos="902147" algn="l"/>
                  <a:tab pos="1353221" algn="l"/>
                  <a:tab pos="1804294" algn="l"/>
                  <a:tab pos="2255368" algn="l"/>
                  <a:tab pos="2706441" algn="l"/>
                  <a:tab pos="3157515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A	B	C	D	W	X	Y	Z</a:t>
              </a:r>
              <a:b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0	0	0	0	0	0	0	0</a:t>
              </a:r>
              <a:b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0	0	0	1	0	0	0	1</a:t>
              </a:r>
              <a:b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0	0	1	0	0	0	1	1</a:t>
              </a:r>
              <a:b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0	0	1	1	0	0	1	0</a:t>
              </a:r>
              <a:b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0	1	0	0	0	1	1	0</a:t>
              </a:r>
              <a:b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0	1	0	1	1	1	1	0</a:t>
              </a:r>
              <a:b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0	1	1	0	1	0	1	0</a:t>
              </a:r>
              <a:b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0	1	1	1	1	0	1	1</a:t>
              </a:r>
              <a:b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1	0	0	0	1	0	0	1</a:t>
              </a:r>
              <a:b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1	0	0	1	1	0	0	0</a:t>
              </a:r>
              <a:b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1	0	1	–	–	–	–	–</a:t>
              </a:r>
              <a:b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34" charset="0"/>
                </a:rPr>
                <a:t>1	1	–	–	–	–	–	–</a:t>
              </a:r>
            </a:p>
          </p:txBody>
        </p:sp>
        <p:sp>
          <p:nvSpPr>
            <p:cNvPr id="104475" name="Line 27"/>
            <p:cNvSpPr>
              <a:spLocks noChangeShapeType="1"/>
            </p:cNvSpPr>
            <p:nvPr/>
          </p:nvSpPr>
          <p:spPr bwMode="auto">
            <a:xfrm>
              <a:off x="1552" y="1084"/>
              <a:ext cx="0" cy="18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6" name="Line 28"/>
            <p:cNvSpPr>
              <a:spLocks noChangeShapeType="1"/>
            </p:cNvSpPr>
            <p:nvPr/>
          </p:nvSpPr>
          <p:spPr bwMode="auto">
            <a:xfrm>
              <a:off x="428" y="1224"/>
              <a:ext cx="220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772" name="Group 324"/>
          <p:cNvGrpSpPr>
            <a:grpSpLocks/>
          </p:cNvGrpSpPr>
          <p:nvPr/>
        </p:nvGrpSpPr>
        <p:grpSpPr bwMode="auto">
          <a:xfrm>
            <a:off x="4877322" y="2206596"/>
            <a:ext cx="1653436" cy="1680022"/>
            <a:chOff x="3120" y="1344"/>
            <a:chExt cx="1056" cy="1072"/>
          </a:xfrm>
        </p:grpSpPr>
        <p:grpSp>
          <p:nvGrpSpPr>
            <p:cNvPr id="104698" name="Group 250"/>
            <p:cNvGrpSpPr>
              <a:grpSpLocks/>
            </p:cNvGrpSpPr>
            <p:nvPr/>
          </p:nvGrpSpPr>
          <p:grpSpPr bwMode="auto">
            <a:xfrm>
              <a:off x="3120" y="1344"/>
              <a:ext cx="1056" cy="1072"/>
              <a:chOff x="-1296" y="224"/>
              <a:chExt cx="1056" cy="1072"/>
            </a:xfrm>
          </p:grpSpPr>
          <p:sp>
            <p:nvSpPr>
              <p:cNvPr id="104699" name="Rectangle 251"/>
              <p:cNvSpPr>
                <a:spLocks noChangeArrowheads="1"/>
              </p:cNvSpPr>
              <p:nvPr/>
            </p:nvSpPr>
            <p:spPr bwMode="auto">
              <a:xfrm>
                <a:off x="-1104" y="384"/>
                <a:ext cx="720" cy="7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lnSpc>
                    <a:spcPts val="226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0    0    X    1</a:t>
                </a:r>
              </a:p>
              <a:p>
                <a:pPr>
                  <a:lnSpc>
                    <a:spcPts val="226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0    1    X    1 </a:t>
                </a:r>
                <a:b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</a:b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0    1    X    X</a:t>
                </a:r>
              </a:p>
              <a:p>
                <a:pPr>
                  <a:lnSpc>
                    <a:spcPts val="226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0    1    X    X </a:t>
                </a:r>
              </a:p>
            </p:txBody>
          </p:sp>
          <p:sp>
            <p:nvSpPr>
              <p:cNvPr id="104700" name="Rectangle 252"/>
              <p:cNvSpPr>
                <a:spLocks noChangeArrowheads="1"/>
              </p:cNvSpPr>
              <p:nvPr/>
            </p:nvSpPr>
            <p:spPr bwMode="auto">
              <a:xfrm>
                <a:off x="-768" y="384"/>
                <a:ext cx="384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01" name="Line 253"/>
              <p:cNvSpPr>
                <a:spLocks noChangeShapeType="1"/>
              </p:cNvSpPr>
              <p:nvPr/>
            </p:nvSpPr>
            <p:spPr bwMode="auto">
              <a:xfrm>
                <a:off x="-768" y="384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02" name="Line 254"/>
              <p:cNvSpPr>
                <a:spLocks noChangeShapeType="1"/>
              </p:cNvSpPr>
              <p:nvPr/>
            </p:nvSpPr>
            <p:spPr bwMode="auto">
              <a:xfrm flipH="1">
                <a:off x="-384" y="5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03" name="Rectangle 255"/>
              <p:cNvSpPr>
                <a:spLocks noChangeArrowheads="1"/>
              </p:cNvSpPr>
              <p:nvPr/>
            </p:nvSpPr>
            <p:spPr bwMode="auto">
              <a:xfrm>
                <a:off x="-368" y="672"/>
                <a:ext cx="128" cy="2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lnSpc>
                    <a:spcPts val="157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04704" name="Rectangle 256"/>
              <p:cNvSpPr>
                <a:spLocks noChangeArrowheads="1"/>
              </p:cNvSpPr>
              <p:nvPr/>
            </p:nvSpPr>
            <p:spPr bwMode="auto">
              <a:xfrm>
                <a:off x="-752" y="224"/>
                <a:ext cx="368" cy="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/>
              <a:p>
                <a:pPr algn="ctr">
                  <a:lnSpc>
                    <a:spcPts val="157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04705" name="Rectangle 257"/>
              <p:cNvSpPr>
                <a:spLocks noChangeArrowheads="1"/>
              </p:cNvSpPr>
              <p:nvPr/>
            </p:nvSpPr>
            <p:spPr bwMode="auto">
              <a:xfrm>
                <a:off x="-1146" y="384"/>
                <a:ext cx="378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06" name="Line 258"/>
              <p:cNvSpPr>
                <a:spLocks noChangeShapeType="1"/>
              </p:cNvSpPr>
              <p:nvPr/>
            </p:nvSpPr>
            <p:spPr bwMode="auto">
              <a:xfrm>
                <a:off x="-960" y="384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07" name="Line 259"/>
              <p:cNvSpPr>
                <a:spLocks noChangeShapeType="1"/>
              </p:cNvSpPr>
              <p:nvPr/>
            </p:nvSpPr>
            <p:spPr bwMode="auto">
              <a:xfrm flipH="1">
                <a:off x="-1152" y="576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08" name="Line 260"/>
              <p:cNvSpPr>
                <a:spLocks noChangeShapeType="1"/>
              </p:cNvSpPr>
              <p:nvPr/>
            </p:nvSpPr>
            <p:spPr bwMode="auto">
              <a:xfrm>
                <a:off x="-960" y="1152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09" name="Line 261"/>
              <p:cNvSpPr>
                <a:spLocks noChangeShapeType="1"/>
              </p:cNvSpPr>
              <p:nvPr/>
            </p:nvSpPr>
            <p:spPr bwMode="auto">
              <a:xfrm flipH="1">
                <a:off x="-1152" y="768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10" name="Rectangle 262"/>
              <p:cNvSpPr>
                <a:spLocks noChangeArrowheads="1"/>
              </p:cNvSpPr>
              <p:nvPr/>
            </p:nvSpPr>
            <p:spPr bwMode="auto">
              <a:xfrm>
                <a:off x="-944" y="1152"/>
                <a:ext cx="368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/>
              <a:p>
                <a:pPr algn="ctr">
                  <a:lnSpc>
                    <a:spcPts val="157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04711" name="Text Box 263"/>
              <p:cNvSpPr txBox="1">
                <a:spLocks noChangeArrowheads="1"/>
              </p:cNvSpPr>
              <p:nvPr/>
            </p:nvSpPr>
            <p:spPr bwMode="auto">
              <a:xfrm>
                <a:off x="-1296" y="816"/>
                <a:ext cx="145" cy="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1300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04712" name="Line 264"/>
              <p:cNvSpPr>
                <a:spLocks noChangeShapeType="1"/>
              </p:cNvSpPr>
              <p:nvPr/>
            </p:nvSpPr>
            <p:spPr bwMode="auto">
              <a:xfrm>
                <a:off x="-576" y="384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13" name="Rectangle 265"/>
              <p:cNvSpPr>
                <a:spLocks noChangeArrowheads="1"/>
              </p:cNvSpPr>
              <p:nvPr/>
            </p:nvSpPr>
            <p:spPr bwMode="auto">
              <a:xfrm>
                <a:off x="-768" y="768"/>
                <a:ext cx="384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14" name="Rectangle 266"/>
              <p:cNvSpPr>
                <a:spLocks noChangeArrowheads="1"/>
              </p:cNvSpPr>
              <p:nvPr/>
            </p:nvSpPr>
            <p:spPr bwMode="auto">
              <a:xfrm>
                <a:off x="-1146" y="768"/>
                <a:ext cx="378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15" name="Line 267"/>
              <p:cNvSpPr>
                <a:spLocks noChangeShapeType="1"/>
              </p:cNvSpPr>
              <p:nvPr/>
            </p:nvSpPr>
            <p:spPr bwMode="auto">
              <a:xfrm>
                <a:off x="-960" y="76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16" name="Line 268"/>
              <p:cNvSpPr>
                <a:spLocks noChangeShapeType="1"/>
              </p:cNvSpPr>
              <p:nvPr/>
            </p:nvSpPr>
            <p:spPr bwMode="auto">
              <a:xfrm flipH="1">
                <a:off x="-1152" y="96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17" name="Line 269"/>
              <p:cNvSpPr>
                <a:spLocks noChangeShapeType="1"/>
              </p:cNvSpPr>
              <p:nvPr/>
            </p:nvSpPr>
            <p:spPr bwMode="auto">
              <a:xfrm>
                <a:off x="-576" y="76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452" name="Rectangle 4"/>
            <p:cNvSpPr>
              <a:spLocks noChangeArrowheads="1"/>
            </p:cNvSpPr>
            <p:nvPr/>
          </p:nvSpPr>
          <p:spPr bwMode="auto">
            <a:xfrm>
              <a:off x="3674" y="1530"/>
              <a:ext cx="328" cy="72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3" name="Rectangle 5"/>
            <p:cNvSpPr>
              <a:spLocks noChangeArrowheads="1"/>
            </p:cNvSpPr>
            <p:nvPr/>
          </p:nvSpPr>
          <p:spPr bwMode="auto">
            <a:xfrm>
              <a:off x="3476" y="1900"/>
              <a:ext cx="336" cy="33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4" name="Rectangle 6"/>
            <p:cNvSpPr>
              <a:spLocks noChangeArrowheads="1"/>
            </p:cNvSpPr>
            <p:nvPr/>
          </p:nvSpPr>
          <p:spPr bwMode="auto">
            <a:xfrm>
              <a:off x="3492" y="1722"/>
              <a:ext cx="304" cy="32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506" name="Rectangle 58"/>
          <p:cNvSpPr>
            <a:spLocks noChangeArrowheads="1"/>
          </p:cNvSpPr>
          <p:nvPr/>
        </p:nvSpPr>
        <p:spPr bwMode="auto">
          <a:xfrm>
            <a:off x="5085567" y="4049605"/>
            <a:ext cx="1265129" cy="300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95" tIns="26626" rIns="18795" bIns="26626"/>
          <a:lstStyle/>
          <a:p>
            <a:pPr algn="ctr">
              <a:lnSpc>
                <a:spcPts val="1381"/>
              </a:lnSpc>
              <a:tabLst>
                <a:tab pos="451074" algn="l"/>
                <a:tab pos="902147" algn="l"/>
                <a:tab pos="1353221" algn="l"/>
              </a:tabLst>
            </a:pPr>
            <a:r>
              <a:rPr lang="en-US" sz="1400">
                <a:solidFill>
                  <a:srgbClr val="000000"/>
                </a:solidFill>
                <a:latin typeface="Tahoma" pitchFamily="34" charset="0"/>
              </a:rPr>
              <a:t>K-map for W</a:t>
            </a:r>
          </a:p>
        </p:txBody>
      </p:sp>
      <p:sp>
        <p:nvSpPr>
          <p:cNvPr id="104594" name="Rectangle 146"/>
          <p:cNvSpPr>
            <a:spLocks noChangeArrowheads="1"/>
          </p:cNvSpPr>
          <p:nvPr/>
        </p:nvSpPr>
        <p:spPr bwMode="auto">
          <a:xfrm>
            <a:off x="7177414" y="4049605"/>
            <a:ext cx="1240077" cy="300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95" tIns="26626" rIns="18795" bIns="26626"/>
          <a:lstStyle/>
          <a:p>
            <a:pPr algn="ctr">
              <a:lnSpc>
                <a:spcPts val="1381"/>
              </a:lnSpc>
              <a:tabLst>
                <a:tab pos="451074" algn="l"/>
                <a:tab pos="902147" algn="l"/>
                <a:tab pos="1353221" algn="l"/>
              </a:tabLst>
            </a:pPr>
            <a:r>
              <a:rPr lang="en-US" sz="1400">
                <a:solidFill>
                  <a:srgbClr val="000000"/>
                </a:solidFill>
                <a:latin typeface="Tahoma" pitchFamily="34" charset="0"/>
              </a:rPr>
              <a:t>K-map for X</a:t>
            </a:r>
          </a:p>
        </p:txBody>
      </p:sp>
      <p:grpSp>
        <p:nvGrpSpPr>
          <p:cNvPr id="104773" name="Group 325"/>
          <p:cNvGrpSpPr>
            <a:grpSpLocks/>
          </p:cNvGrpSpPr>
          <p:nvPr/>
        </p:nvGrpSpPr>
        <p:grpSpPr bwMode="auto">
          <a:xfrm>
            <a:off x="4877322" y="4475879"/>
            <a:ext cx="1653436" cy="1680022"/>
            <a:chOff x="3120" y="2784"/>
            <a:chExt cx="1056" cy="1072"/>
          </a:xfrm>
        </p:grpSpPr>
        <p:grpSp>
          <p:nvGrpSpPr>
            <p:cNvPr id="104718" name="Group 270"/>
            <p:cNvGrpSpPr>
              <a:grpSpLocks/>
            </p:cNvGrpSpPr>
            <p:nvPr/>
          </p:nvGrpSpPr>
          <p:grpSpPr bwMode="auto">
            <a:xfrm>
              <a:off x="3120" y="2784"/>
              <a:ext cx="1056" cy="1072"/>
              <a:chOff x="-1296" y="224"/>
              <a:chExt cx="1056" cy="1072"/>
            </a:xfrm>
          </p:grpSpPr>
          <p:sp>
            <p:nvSpPr>
              <p:cNvPr id="104719" name="Rectangle 271"/>
              <p:cNvSpPr>
                <a:spLocks noChangeArrowheads="1"/>
              </p:cNvSpPr>
              <p:nvPr/>
            </p:nvSpPr>
            <p:spPr bwMode="auto">
              <a:xfrm>
                <a:off x="-1104" y="384"/>
                <a:ext cx="720" cy="7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lnSpc>
                    <a:spcPts val="226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0    1    X    0</a:t>
                </a:r>
              </a:p>
              <a:p>
                <a:pPr>
                  <a:lnSpc>
                    <a:spcPts val="226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0    1    X    0 </a:t>
                </a:r>
                <a:b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</a:b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1    1    X    X</a:t>
                </a:r>
              </a:p>
              <a:p>
                <a:pPr>
                  <a:lnSpc>
                    <a:spcPts val="226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1    1    X    X </a:t>
                </a:r>
              </a:p>
            </p:txBody>
          </p:sp>
          <p:sp>
            <p:nvSpPr>
              <p:cNvPr id="104720" name="Rectangle 272"/>
              <p:cNvSpPr>
                <a:spLocks noChangeArrowheads="1"/>
              </p:cNvSpPr>
              <p:nvPr/>
            </p:nvSpPr>
            <p:spPr bwMode="auto">
              <a:xfrm>
                <a:off x="-768" y="384"/>
                <a:ext cx="384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21" name="Line 273"/>
              <p:cNvSpPr>
                <a:spLocks noChangeShapeType="1"/>
              </p:cNvSpPr>
              <p:nvPr/>
            </p:nvSpPr>
            <p:spPr bwMode="auto">
              <a:xfrm>
                <a:off x="-768" y="384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22" name="Line 274"/>
              <p:cNvSpPr>
                <a:spLocks noChangeShapeType="1"/>
              </p:cNvSpPr>
              <p:nvPr/>
            </p:nvSpPr>
            <p:spPr bwMode="auto">
              <a:xfrm flipH="1">
                <a:off x="-384" y="5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23" name="Rectangle 275"/>
              <p:cNvSpPr>
                <a:spLocks noChangeArrowheads="1"/>
              </p:cNvSpPr>
              <p:nvPr/>
            </p:nvSpPr>
            <p:spPr bwMode="auto">
              <a:xfrm>
                <a:off x="-368" y="672"/>
                <a:ext cx="128" cy="2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lnSpc>
                    <a:spcPts val="157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04724" name="Rectangle 276"/>
              <p:cNvSpPr>
                <a:spLocks noChangeArrowheads="1"/>
              </p:cNvSpPr>
              <p:nvPr/>
            </p:nvSpPr>
            <p:spPr bwMode="auto">
              <a:xfrm>
                <a:off x="-752" y="224"/>
                <a:ext cx="368" cy="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/>
              <a:p>
                <a:pPr algn="ctr">
                  <a:lnSpc>
                    <a:spcPts val="157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04725" name="Rectangle 277"/>
              <p:cNvSpPr>
                <a:spLocks noChangeArrowheads="1"/>
              </p:cNvSpPr>
              <p:nvPr/>
            </p:nvSpPr>
            <p:spPr bwMode="auto">
              <a:xfrm>
                <a:off x="-1146" y="384"/>
                <a:ext cx="378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26" name="Line 278"/>
              <p:cNvSpPr>
                <a:spLocks noChangeShapeType="1"/>
              </p:cNvSpPr>
              <p:nvPr/>
            </p:nvSpPr>
            <p:spPr bwMode="auto">
              <a:xfrm>
                <a:off x="-960" y="384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27" name="Line 279"/>
              <p:cNvSpPr>
                <a:spLocks noChangeShapeType="1"/>
              </p:cNvSpPr>
              <p:nvPr/>
            </p:nvSpPr>
            <p:spPr bwMode="auto">
              <a:xfrm flipH="1">
                <a:off x="-1152" y="576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28" name="Line 280"/>
              <p:cNvSpPr>
                <a:spLocks noChangeShapeType="1"/>
              </p:cNvSpPr>
              <p:nvPr/>
            </p:nvSpPr>
            <p:spPr bwMode="auto">
              <a:xfrm>
                <a:off x="-960" y="1152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29" name="Line 281"/>
              <p:cNvSpPr>
                <a:spLocks noChangeShapeType="1"/>
              </p:cNvSpPr>
              <p:nvPr/>
            </p:nvSpPr>
            <p:spPr bwMode="auto">
              <a:xfrm flipH="1">
                <a:off x="-1152" y="768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30" name="Rectangle 282"/>
              <p:cNvSpPr>
                <a:spLocks noChangeArrowheads="1"/>
              </p:cNvSpPr>
              <p:nvPr/>
            </p:nvSpPr>
            <p:spPr bwMode="auto">
              <a:xfrm>
                <a:off x="-944" y="1152"/>
                <a:ext cx="368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/>
              <a:p>
                <a:pPr algn="ctr">
                  <a:lnSpc>
                    <a:spcPts val="157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04731" name="Text Box 283"/>
              <p:cNvSpPr txBox="1">
                <a:spLocks noChangeArrowheads="1"/>
              </p:cNvSpPr>
              <p:nvPr/>
            </p:nvSpPr>
            <p:spPr bwMode="auto">
              <a:xfrm>
                <a:off x="-1296" y="816"/>
                <a:ext cx="145" cy="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1300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04732" name="Line 284"/>
              <p:cNvSpPr>
                <a:spLocks noChangeShapeType="1"/>
              </p:cNvSpPr>
              <p:nvPr/>
            </p:nvSpPr>
            <p:spPr bwMode="auto">
              <a:xfrm>
                <a:off x="-576" y="384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33" name="Rectangle 285"/>
              <p:cNvSpPr>
                <a:spLocks noChangeArrowheads="1"/>
              </p:cNvSpPr>
              <p:nvPr/>
            </p:nvSpPr>
            <p:spPr bwMode="auto">
              <a:xfrm>
                <a:off x="-768" y="768"/>
                <a:ext cx="384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34" name="Rectangle 286"/>
              <p:cNvSpPr>
                <a:spLocks noChangeArrowheads="1"/>
              </p:cNvSpPr>
              <p:nvPr/>
            </p:nvSpPr>
            <p:spPr bwMode="auto">
              <a:xfrm>
                <a:off x="-1146" y="768"/>
                <a:ext cx="378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35" name="Line 287"/>
              <p:cNvSpPr>
                <a:spLocks noChangeShapeType="1"/>
              </p:cNvSpPr>
              <p:nvPr/>
            </p:nvSpPr>
            <p:spPr bwMode="auto">
              <a:xfrm>
                <a:off x="-960" y="76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36" name="Line 288"/>
              <p:cNvSpPr>
                <a:spLocks noChangeShapeType="1"/>
              </p:cNvSpPr>
              <p:nvPr/>
            </p:nvSpPr>
            <p:spPr bwMode="auto">
              <a:xfrm flipH="1">
                <a:off x="-1152" y="96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37" name="Line 289"/>
              <p:cNvSpPr>
                <a:spLocks noChangeShapeType="1"/>
              </p:cNvSpPr>
              <p:nvPr/>
            </p:nvSpPr>
            <p:spPr bwMode="auto">
              <a:xfrm>
                <a:off x="-576" y="76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456" name="Rectangle 8"/>
            <p:cNvSpPr>
              <a:spLocks noChangeArrowheads="1"/>
            </p:cNvSpPr>
            <p:nvPr/>
          </p:nvSpPr>
          <p:spPr bwMode="auto">
            <a:xfrm>
              <a:off x="3480" y="2974"/>
              <a:ext cx="332" cy="710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7" name="Rectangle 9"/>
            <p:cNvSpPr>
              <a:spLocks noChangeArrowheads="1"/>
            </p:cNvSpPr>
            <p:nvPr/>
          </p:nvSpPr>
          <p:spPr bwMode="auto">
            <a:xfrm>
              <a:off x="3292" y="3368"/>
              <a:ext cx="704" cy="30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595" name="Rectangle 147"/>
          <p:cNvSpPr>
            <a:spLocks noChangeArrowheads="1"/>
          </p:cNvSpPr>
          <p:nvPr/>
        </p:nvSpPr>
        <p:spPr bwMode="auto">
          <a:xfrm>
            <a:off x="5123145" y="6318889"/>
            <a:ext cx="1240077" cy="300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95" tIns="26626" rIns="18795" bIns="26626"/>
          <a:lstStyle/>
          <a:p>
            <a:pPr algn="ctr">
              <a:lnSpc>
                <a:spcPts val="1381"/>
              </a:lnSpc>
              <a:tabLst>
                <a:tab pos="451074" algn="l"/>
                <a:tab pos="902147" algn="l"/>
                <a:tab pos="1353221" algn="l"/>
              </a:tabLst>
            </a:pPr>
            <a:r>
              <a:rPr lang="en-US" sz="1400">
                <a:solidFill>
                  <a:srgbClr val="000000"/>
                </a:solidFill>
                <a:latin typeface="Tahoma" pitchFamily="34" charset="0"/>
              </a:rPr>
              <a:t>K-map for Y</a:t>
            </a:r>
          </a:p>
        </p:txBody>
      </p:sp>
      <p:sp>
        <p:nvSpPr>
          <p:cNvPr id="104598" name="Rectangle 150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PLA Design Example</a:t>
            </a:r>
          </a:p>
        </p:txBody>
      </p:sp>
      <p:sp>
        <p:nvSpPr>
          <p:cNvPr id="104599" name="Rectangle 151"/>
          <p:cNvSpPr>
            <a:spLocks noGrp="1" noChangeArrowheads="1"/>
          </p:cNvSpPr>
          <p:nvPr>
            <p:ph type="body" idx="1"/>
          </p:nvPr>
        </p:nvSpPr>
        <p:spPr>
          <a:xfrm>
            <a:off x="457200" y="731837"/>
            <a:ext cx="8229600" cy="4525963"/>
          </a:xfrm>
        </p:spPr>
        <p:txBody>
          <a:bodyPr/>
          <a:lstStyle/>
          <a:p>
            <a:r>
              <a:rPr lang="en-US" b="1" dirty="0" smtClean="0"/>
              <a:t>Example 3</a:t>
            </a:r>
            <a:r>
              <a:rPr lang="en-US" dirty="0" smtClean="0"/>
              <a:t>: code </a:t>
            </a:r>
            <a:r>
              <a:rPr lang="en-US" dirty="0"/>
              <a:t>converter</a:t>
            </a:r>
          </a:p>
        </p:txBody>
      </p:sp>
      <p:sp>
        <p:nvSpPr>
          <p:cNvPr id="104596" name="Rectangle 148"/>
          <p:cNvSpPr>
            <a:spLocks noChangeArrowheads="1"/>
          </p:cNvSpPr>
          <p:nvPr/>
        </p:nvSpPr>
        <p:spPr bwMode="auto">
          <a:xfrm>
            <a:off x="7214992" y="6318889"/>
            <a:ext cx="1215025" cy="300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95" tIns="26626" rIns="18795" bIns="26626"/>
          <a:lstStyle/>
          <a:p>
            <a:pPr algn="ctr">
              <a:lnSpc>
                <a:spcPts val="1381"/>
              </a:lnSpc>
              <a:tabLst>
                <a:tab pos="451074" algn="l"/>
                <a:tab pos="902147" algn="l"/>
                <a:tab pos="1353221" algn="l"/>
              </a:tabLst>
            </a:pPr>
            <a:r>
              <a:rPr lang="en-US" sz="1400">
                <a:solidFill>
                  <a:srgbClr val="000000"/>
                </a:solidFill>
                <a:latin typeface="Tahoma" pitchFamily="34" charset="0"/>
              </a:rPr>
              <a:t>K-map for Z</a:t>
            </a:r>
          </a:p>
        </p:txBody>
      </p:sp>
      <p:grpSp>
        <p:nvGrpSpPr>
          <p:cNvPr id="104774" name="Group 326"/>
          <p:cNvGrpSpPr>
            <a:grpSpLocks/>
          </p:cNvGrpSpPr>
          <p:nvPr/>
        </p:nvGrpSpPr>
        <p:grpSpPr bwMode="auto">
          <a:xfrm>
            <a:off x="6961340" y="4475879"/>
            <a:ext cx="1653436" cy="1680022"/>
            <a:chOff x="4464" y="2784"/>
            <a:chExt cx="1056" cy="1072"/>
          </a:xfrm>
        </p:grpSpPr>
        <p:grpSp>
          <p:nvGrpSpPr>
            <p:cNvPr id="104738" name="Group 290"/>
            <p:cNvGrpSpPr>
              <a:grpSpLocks/>
            </p:cNvGrpSpPr>
            <p:nvPr/>
          </p:nvGrpSpPr>
          <p:grpSpPr bwMode="auto">
            <a:xfrm>
              <a:off x="4464" y="2784"/>
              <a:ext cx="1056" cy="1072"/>
              <a:chOff x="-1296" y="224"/>
              <a:chExt cx="1056" cy="1072"/>
            </a:xfrm>
          </p:grpSpPr>
          <p:sp>
            <p:nvSpPr>
              <p:cNvPr id="104739" name="Rectangle 291"/>
              <p:cNvSpPr>
                <a:spLocks noChangeArrowheads="1"/>
              </p:cNvSpPr>
              <p:nvPr/>
            </p:nvSpPr>
            <p:spPr bwMode="auto">
              <a:xfrm>
                <a:off x="-1104" y="384"/>
                <a:ext cx="720" cy="7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lnSpc>
                    <a:spcPts val="226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0    0    X    1</a:t>
                </a:r>
              </a:p>
              <a:p>
                <a:pPr>
                  <a:lnSpc>
                    <a:spcPts val="226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1    0    X    0 </a:t>
                </a:r>
                <a:b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</a:b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0    1    X    X</a:t>
                </a:r>
              </a:p>
              <a:p>
                <a:pPr>
                  <a:lnSpc>
                    <a:spcPts val="226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1    0    X    X </a:t>
                </a:r>
              </a:p>
            </p:txBody>
          </p:sp>
          <p:sp>
            <p:nvSpPr>
              <p:cNvPr id="104740" name="Rectangle 292"/>
              <p:cNvSpPr>
                <a:spLocks noChangeArrowheads="1"/>
              </p:cNvSpPr>
              <p:nvPr/>
            </p:nvSpPr>
            <p:spPr bwMode="auto">
              <a:xfrm>
                <a:off x="-768" y="384"/>
                <a:ext cx="384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41" name="Line 293"/>
              <p:cNvSpPr>
                <a:spLocks noChangeShapeType="1"/>
              </p:cNvSpPr>
              <p:nvPr/>
            </p:nvSpPr>
            <p:spPr bwMode="auto">
              <a:xfrm>
                <a:off x="-768" y="384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42" name="Line 294"/>
              <p:cNvSpPr>
                <a:spLocks noChangeShapeType="1"/>
              </p:cNvSpPr>
              <p:nvPr/>
            </p:nvSpPr>
            <p:spPr bwMode="auto">
              <a:xfrm flipH="1">
                <a:off x="-384" y="5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43" name="Rectangle 295"/>
              <p:cNvSpPr>
                <a:spLocks noChangeArrowheads="1"/>
              </p:cNvSpPr>
              <p:nvPr/>
            </p:nvSpPr>
            <p:spPr bwMode="auto">
              <a:xfrm>
                <a:off x="-368" y="672"/>
                <a:ext cx="128" cy="2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lnSpc>
                    <a:spcPts val="157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04744" name="Rectangle 296"/>
              <p:cNvSpPr>
                <a:spLocks noChangeArrowheads="1"/>
              </p:cNvSpPr>
              <p:nvPr/>
            </p:nvSpPr>
            <p:spPr bwMode="auto">
              <a:xfrm>
                <a:off x="-752" y="224"/>
                <a:ext cx="368" cy="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/>
              <a:p>
                <a:pPr algn="ctr">
                  <a:lnSpc>
                    <a:spcPts val="157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04745" name="Rectangle 297"/>
              <p:cNvSpPr>
                <a:spLocks noChangeArrowheads="1"/>
              </p:cNvSpPr>
              <p:nvPr/>
            </p:nvSpPr>
            <p:spPr bwMode="auto">
              <a:xfrm>
                <a:off x="-1146" y="384"/>
                <a:ext cx="378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46" name="Line 298"/>
              <p:cNvSpPr>
                <a:spLocks noChangeShapeType="1"/>
              </p:cNvSpPr>
              <p:nvPr/>
            </p:nvSpPr>
            <p:spPr bwMode="auto">
              <a:xfrm>
                <a:off x="-960" y="384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47" name="Line 299"/>
              <p:cNvSpPr>
                <a:spLocks noChangeShapeType="1"/>
              </p:cNvSpPr>
              <p:nvPr/>
            </p:nvSpPr>
            <p:spPr bwMode="auto">
              <a:xfrm flipH="1">
                <a:off x="-1152" y="576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48" name="Line 300"/>
              <p:cNvSpPr>
                <a:spLocks noChangeShapeType="1"/>
              </p:cNvSpPr>
              <p:nvPr/>
            </p:nvSpPr>
            <p:spPr bwMode="auto">
              <a:xfrm>
                <a:off x="-960" y="1152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49" name="Line 301"/>
              <p:cNvSpPr>
                <a:spLocks noChangeShapeType="1"/>
              </p:cNvSpPr>
              <p:nvPr/>
            </p:nvSpPr>
            <p:spPr bwMode="auto">
              <a:xfrm flipH="1">
                <a:off x="-1152" y="768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50" name="Rectangle 302"/>
              <p:cNvSpPr>
                <a:spLocks noChangeArrowheads="1"/>
              </p:cNvSpPr>
              <p:nvPr/>
            </p:nvSpPr>
            <p:spPr bwMode="auto">
              <a:xfrm>
                <a:off x="-944" y="1152"/>
                <a:ext cx="368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/>
              <a:p>
                <a:pPr algn="ctr">
                  <a:lnSpc>
                    <a:spcPts val="1579"/>
                  </a:lnSpc>
                  <a:tabLst>
                    <a:tab pos="451074" algn="l"/>
                    <a:tab pos="902147" algn="l"/>
                    <a:tab pos="1353221" algn="l"/>
                  </a:tabLst>
                </a:pPr>
                <a:r>
                  <a:rPr lang="en-US" sz="1300">
                    <a:solidFill>
                      <a:srgbClr val="000000"/>
                    </a:solidFill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04751" name="Text Box 303"/>
              <p:cNvSpPr txBox="1">
                <a:spLocks noChangeArrowheads="1"/>
              </p:cNvSpPr>
              <p:nvPr/>
            </p:nvSpPr>
            <p:spPr bwMode="auto">
              <a:xfrm>
                <a:off x="-1296" y="816"/>
                <a:ext cx="145" cy="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1300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04752" name="Line 304"/>
              <p:cNvSpPr>
                <a:spLocks noChangeShapeType="1"/>
              </p:cNvSpPr>
              <p:nvPr/>
            </p:nvSpPr>
            <p:spPr bwMode="auto">
              <a:xfrm>
                <a:off x="-576" y="384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53" name="Rectangle 305"/>
              <p:cNvSpPr>
                <a:spLocks noChangeArrowheads="1"/>
              </p:cNvSpPr>
              <p:nvPr/>
            </p:nvSpPr>
            <p:spPr bwMode="auto">
              <a:xfrm>
                <a:off x="-768" y="768"/>
                <a:ext cx="384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54" name="Rectangle 306"/>
              <p:cNvSpPr>
                <a:spLocks noChangeArrowheads="1"/>
              </p:cNvSpPr>
              <p:nvPr/>
            </p:nvSpPr>
            <p:spPr bwMode="auto">
              <a:xfrm>
                <a:off x="-1146" y="768"/>
                <a:ext cx="378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55" name="Line 307"/>
              <p:cNvSpPr>
                <a:spLocks noChangeShapeType="1"/>
              </p:cNvSpPr>
              <p:nvPr/>
            </p:nvSpPr>
            <p:spPr bwMode="auto">
              <a:xfrm>
                <a:off x="-960" y="76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56" name="Line 308"/>
              <p:cNvSpPr>
                <a:spLocks noChangeShapeType="1"/>
              </p:cNvSpPr>
              <p:nvPr/>
            </p:nvSpPr>
            <p:spPr bwMode="auto">
              <a:xfrm flipH="1">
                <a:off x="-1152" y="96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57" name="Line 309"/>
              <p:cNvSpPr>
                <a:spLocks noChangeShapeType="1"/>
              </p:cNvSpPr>
              <p:nvPr/>
            </p:nvSpPr>
            <p:spPr bwMode="auto">
              <a:xfrm>
                <a:off x="-576" y="76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458" name="Rectangle 10"/>
            <p:cNvSpPr>
              <a:spLocks noChangeArrowheads="1"/>
            </p:cNvSpPr>
            <p:nvPr/>
          </p:nvSpPr>
          <p:spPr bwMode="auto">
            <a:xfrm>
              <a:off x="4640" y="3154"/>
              <a:ext cx="138" cy="15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9" name="Rectangle 11"/>
            <p:cNvSpPr>
              <a:spLocks noChangeArrowheads="1"/>
            </p:cNvSpPr>
            <p:nvPr/>
          </p:nvSpPr>
          <p:spPr bwMode="auto">
            <a:xfrm>
              <a:off x="4824" y="3362"/>
              <a:ext cx="336" cy="13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0" name="Line 12"/>
            <p:cNvSpPr>
              <a:spLocks noChangeShapeType="1"/>
            </p:cNvSpPr>
            <p:nvPr/>
          </p:nvSpPr>
          <p:spPr bwMode="auto">
            <a:xfrm>
              <a:off x="5016" y="2910"/>
              <a:ext cx="0" cy="22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1" name="Line 13"/>
            <p:cNvSpPr>
              <a:spLocks noChangeShapeType="1"/>
            </p:cNvSpPr>
            <p:nvPr/>
          </p:nvSpPr>
          <p:spPr bwMode="auto">
            <a:xfrm>
              <a:off x="5020" y="3128"/>
              <a:ext cx="32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2" name="Line 14"/>
            <p:cNvSpPr>
              <a:spLocks noChangeShapeType="1"/>
            </p:cNvSpPr>
            <p:nvPr/>
          </p:nvSpPr>
          <p:spPr bwMode="auto">
            <a:xfrm flipH="1" flipV="1">
              <a:off x="5346" y="2908"/>
              <a:ext cx="0" cy="2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762" name="Group 314"/>
            <p:cNvGrpSpPr>
              <a:grpSpLocks/>
            </p:cNvGrpSpPr>
            <p:nvPr/>
          </p:nvGrpSpPr>
          <p:grpSpPr bwMode="auto">
            <a:xfrm>
              <a:off x="5212" y="3556"/>
              <a:ext cx="198" cy="134"/>
              <a:chOff x="5212" y="3556"/>
              <a:chExt cx="198" cy="134"/>
            </a:xfrm>
          </p:grpSpPr>
          <p:sp>
            <p:nvSpPr>
              <p:cNvPr id="104469" name="Line 21"/>
              <p:cNvSpPr>
                <a:spLocks noChangeShapeType="1"/>
              </p:cNvSpPr>
              <p:nvPr/>
            </p:nvSpPr>
            <p:spPr bwMode="auto">
              <a:xfrm>
                <a:off x="5212" y="3558"/>
                <a:ext cx="198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70" name="Line 22"/>
              <p:cNvSpPr>
                <a:spLocks noChangeShapeType="1"/>
              </p:cNvSpPr>
              <p:nvPr/>
            </p:nvSpPr>
            <p:spPr bwMode="auto">
              <a:xfrm>
                <a:off x="5212" y="3556"/>
                <a:ext cx="0" cy="13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71" name="Line 23"/>
              <p:cNvSpPr>
                <a:spLocks noChangeShapeType="1"/>
              </p:cNvSpPr>
              <p:nvPr/>
            </p:nvSpPr>
            <p:spPr bwMode="auto">
              <a:xfrm>
                <a:off x="5216" y="368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761" name="Group 313"/>
            <p:cNvGrpSpPr>
              <a:grpSpLocks/>
            </p:cNvGrpSpPr>
            <p:nvPr/>
          </p:nvGrpSpPr>
          <p:grpSpPr bwMode="auto">
            <a:xfrm flipV="1">
              <a:off x="5016" y="3532"/>
              <a:ext cx="332" cy="222"/>
              <a:chOff x="5112" y="3004"/>
              <a:chExt cx="332" cy="222"/>
            </a:xfrm>
          </p:grpSpPr>
          <p:sp>
            <p:nvSpPr>
              <p:cNvPr id="104758" name="Line 310"/>
              <p:cNvSpPr>
                <a:spLocks noChangeShapeType="1"/>
              </p:cNvSpPr>
              <p:nvPr/>
            </p:nvSpPr>
            <p:spPr bwMode="auto">
              <a:xfrm>
                <a:off x="5112" y="3006"/>
                <a:ext cx="0" cy="2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59" name="Line 311"/>
              <p:cNvSpPr>
                <a:spLocks noChangeShapeType="1"/>
              </p:cNvSpPr>
              <p:nvPr/>
            </p:nvSpPr>
            <p:spPr bwMode="auto">
              <a:xfrm>
                <a:off x="5116" y="3224"/>
                <a:ext cx="328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60" name="Line 312"/>
              <p:cNvSpPr>
                <a:spLocks noChangeShapeType="1"/>
              </p:cNvSpPr>
              <p:nvPr/>
            </p:nvSpPr>
            <p:spPr bwMode="auto">
              <a:xfrm flipH="1" flipV="1">
                <a:off x="5442" y="3004"/>
                <a:ext cx="0" cy="2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763" name="Group 315"/>
            <p:cNvGrpSpPr>
              <a:grpSpLocks/>
            </p:cNvGrpSpPr>
            <p:nvPr/>
          </p:nvGrpSpPr>
          <p:grpSpPr bwMode="auto">
            <a:xfrm flipH="1">
              <a:off x="4570" y="3556"/>
              <a:ext cx="198" cy="134"/>
              <a:chOff x="5212" y="3556"/>
              <a:chExt cx="198" cy="134"/>
            </a:xfrm>
          </p:grpSpPr>
          <p:sp>
            <p:nvSpPr>
              <p:cNvPr id="104764" name="Line 316"/>
              <p:cNvSpPr>
                <a:spLocks noChangeShapeType="1"/>
              </p:cNvSpPr>
              <p:nvPr/>
            </p:nvSpPr>
            <p:spPr bwMode="auto">
              <a:xfrm>
                <a:off x="5212" y="3558"/>
                <a:ext cx="198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65" name="Line 317"/>
              <p:cNvSpPr>
                <a:spLocks noChangeShapeType="1"/>
              </p:cNvSpPr>
              <p:nvPr/>
            </p:nvSpPr>
            <p:spPr bwMode="auto">
              <a:xfrm>
                <a:off x="5212" y="3556"/>
                <a:ext cx="0" cy="13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66" name="Line 318"/>
              <p:cNvSpPr>
                <a:spLocks noChangeShapeType="1"/>
              </p:cNvSpPr>
              <p:nvPr/>
            </p:nvSpPr>
            <p:spPr bwMode="auto">
              <a:xfrm>
                <a:off x="5216" y="368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4360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633" name="Group 137"/>
          <p:cNvGrpSpPr>
            <a:grpSpLocks/>
          </p:cNvGrpSpPr>
          <p:nvPr/>
        </p:nvGrpSpPr>
        <p:grpSpPr bwMode="auto">
          <a:xfrm>
            <a:off x="1061581" y="2032639"/>
            <a:ext cx="4034947" cy="4703121"/>
            <a:chOff x="476" y="776"/>
            <a:chExt cx="2700" cy="3144"/>
          </a:xfrm>
        </p:grpSpPr>
        <p:sp>
          <p:nvSpPr>
            <p:cNvPr id="106501" name="Line 5"/>
            <p:cNvSpPr>
              <a:spLocks noChangeShapeType="1"/>
            </p:cNvSpPr>
            <p:nvPr/>
          </p:nvSpPr>
          <p:spPr bwMode="auto">
            <a:xfrm>
              <a:off x="1192" y="1156"/>
              <a:ext cx="0" cy="22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2" name="Line 6"/>
            <p:cNvSpPr>
              <a:spLocks noChangeShapeType="1"/>
            </p:cNvSpPr>
            <p:nvPr/>
          </p:nvSpPr>
          <p:spPr bwMode="auto">
            <a:xfrm>
              <a:off x="1112" y="1108"/>
              <a:ext cx="0" cy="22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3" name="Line 7"/>
            <p:cNvSpPr>
              <a:spLocks noChangeShapeType="1"/>
            </p:cNvSpPr>
            <p:nvPr/>
          </p:nvSpPr>
          <p:spPr bwMode="auto">
            <a:xfrm>
              <a:off x="928" y="1108"/>
              <a:ext cx="0" cy="22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4" name="Line 8"/>
            <p:cNvSpPr>
              <a:spLocks noChangeShapeType="1"/>
            </p:cNvSpPr>
            <p:nvPr/>
          </p:nvSpPr>
          <p:spPr bwMode="auto">
            <a:xfrm>
              <a:off x="824" y="1156"/>
              <a:ext cx="0" cy="22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5" name="Line 9"/>
            <p:cNvSpPr>
              <a:spLocks noChangeShapeType="1"/>
            </p:cNvSpPr>
            <p:nvPr/>
          </p:nvSpPr>
          <p:spPr bwMode="auto">
            <a:xfrm>
              <a:off x="560" y="1108"/>
              <a:ext cx="0" cy="22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6" name="Line 10"/>
            <p:cNvSpPr>
              <a:spLocks noChangeShapeType="1"/>
            </p:cNvSpPr>
            <p:nvPr/>
          </p:nvSpPr>
          <p:spPr bwMode="auto">
            <a:xfrm>
              <a:off x="640" y="1156"/>
              <a:ext cx="0" cy="22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7" name="Line 11"/>
            <p:cNvSpPr>
              <a:spLocks noChangeShapeType="1"/>
            </p:cNvSpPr>
            <p:nvPr/>
          </p:nvSpPr>
          <p:spPr bwMode="auto">
            <a:xfrm>
              <a:off x="1364" y="1832"/>
              <a:ext cx="1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8" name="Line 12"/>
            <p:cNvSpPr>
              <a:spLocks noChangeShapeType="1"/>
            </p:cNvSpPr>
            <p:nvPr/>
          </p:nvSpPr>
          <p:spPr bwMode="auto">
            <a:xfrm>
              <a:off x="1364" y="2024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9" name="Line 13"/>
            <p:cNvSpPr>
              <a:spLocks noChangeShapeType="1"/>
            </p:cNvSpPr>
            <p:nvPr/>
          </p:nvSpPr>
          <p:spPr bwMode="auto">
            <a:xfrm flipV="1">
              <a:off x="1360" y="1828"/>
              <a:ext cx="0" cy="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0" name="Arc 14"/>
            <p:cNvSpPr>
              <a:spLocks/>
            </p:cNvSpPr>
            <p:nvPr/>
          </p:nvSpPr>
          <p:spPr bwMode="auto">
            <a:xfrm>
              <a:off x="1552" y="1837"/>
              <a:ext cx="92" cy="1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1" name="Arc 15"/>
            <p:cNvSpPr>
              <a:spLocks/>
            </p:cNvSpPr>
            <p:nvPr/>
          </p:nvSpPr>
          <p:spPr bwMode="auto">
            <a:xfrm>
              <a:off x="1552" y="1928"/>
              <a:ext cx="92" cy="100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2" name="Line 16"/>
            <p:cNvSpPr>
              <a:spLocks noChangeShapeType="1"/>
            </p:cNvSpPr>
            <p:nvPr/>
          </p:nvSpPr>
          <p:spPr bwMode="auto">
            <a:xfrm>
              <a:off x="476" y="1928"/>
              <a:ext cx="8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3" name="Line 17"/>
            <p:cNvSpPr>
              <a:spLocks noChangeShapeType="1"/>
            </p:cNvSpPr>
            <p:nvPr/>
          </p:nvSpPr>
          <p:spPr bwMode="auto">
            <a:xfrm>
              <a:off x="1644" y="1928"/>
              <a:ext cx="100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4" name="Line 18"/>
            <p:cNvSpPr>
              <a:spLocks noChangeShapeType="1"/>
            </p:cNvSpPr>
            <p:nvPr/>
          </p:nvSpPr>
          <p:spPr bwMode="auto">
            <a:xfrm flipH="1">
              <a:off x="1148" y="1044"/>
              <a:ext cx="88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5" name="Line 19"/>
            <p:cNvSpPr>
              <a:spLocks noChangeShapeType="1"/>
            </p:cNvSpPr>
            <p:nvPr/>
          </p:nvSpPr>
          <p:spPr bwMode="auto">
            <a:xfrm>
              <a:off x="1076" y="1044"/>
              <a:ext cx="72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6" name="Line 20"/>
            <p:cNvSpPr>
              <a:spLocks noChangeShapeType="1"/>
            </p:cNvSpPr>
            <p:nvPr/>
          </p:nvSpPr>
          <p:spPr bwMode="auto">
            <a:xfrm flipH="1">
              <a:off x="1068" y="1040"/>
              <a:ext cx="16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7" name="Oval 21"/>
            <p:cNvSpPr>
              <a:spLocks noChangeArrowheads="1"/>
            </p:cNvSpPr>
            <p:nvPr/>
          </p:nvSpPr>
          <p:spPr bwMode="auto">
            <a:xfrm>
              <a:off x="1180" y="1116"/>
              <a:ext cx="32" cy="32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8" name="Line 22"/>
            <p:cNvSpPr>
              <a:spLocks noChangeShapeType="1"/>
            </p:cNvSpPr>
            <p:nvPr/>
          </p:nvSpPr>
          <p:spPr bwMode="auto">
            <a:xfrm>
              <a:off x="1152" y="964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9" name="Line 23"/>
            <p:cNvSpPr>
              <a:spLocks noChangeShapeType="1"/>
            </p:cNvSpPr>
            <p:nvPr/>
          </p:nvSpPr>
          <p:spPr bwMode="auto">
            <a:xfrm>
              <a:off x="1364" y="1136"/>
              <a:ext cx="1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20" name="Line 24"/>
            <p:cNvSpPr>
              <a:spLocks noChangeShapeType="1"/>
            </p:cNvSpPr>
            <p:nvPr/>
          </p:nvSpPr>
          <p:spPr bwMode="auto">
            <a:xfrm>
              <a:off x="1364" y="1328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21" name="Line 25"/>
            <p:cNvSpPr>
              <a:spLocks noChangeShapeType="1"/>
            </p:cNvSpPr>
            <p:nvPr/>
          </p:nvSpPr>
          <p:spPr bwMode="auto">
            <a:xfrm flipV="1">
              <a:off x="1360" y="1132"/>
              <a:ext cx="0" cy="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22" name="Arc 26"/>
            <p:cNvSpPr>
              <a:spLocks/>
            </p:cNvSpPr>
            <p:nvPr/>
          </p:nvSpPr>
          <p:spPr bwMode="auto">
            <a:xfrm>
              <a:off x="1552" y="1141"/>
              <a:ext cx="92" cy="1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23" name="Arc 27"/>
            <p:cNvSpPr>
              <a:spLocks/>
            </p:cNvSpPr>
            <p:nvPr/>
          </p:nvSpPr>
          <p:spPr bwMode="auto">
            <a:xfrm>
              <a:off x="1552" y="1232"/>
              <a:ext cx="92" cy="100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24" name="Line 28"/>
            <p:cNvSpPr>
              <a:spLocks noChangeShapeType="1"/>
            </p:cNvSpPr>
            <p:nvPr/>
          </p:nvSpPr>
          <p:spPr bwMode="auto">
            <a:xfrm>
              <a:off x="476" y="1232"/>
              <a:ext cx="8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25" name="Line 29"/>
            <p:cNvSpPr>
              <a:spLocks noChangeShapeType="1"/>
            </p:cNvSpPr>
            <p:nvPr/>
          </p:nvSpPr>
          <p:spPr bwMode="auto">
            <a:xfrm>
              <a:off x="1644" y="1232"/>
              <a:ext cx="9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26" name="Line 30"/>
            <p:cNvSpPr>
              <a:spLocks noChangeShapeType="1"/>
            </p:cNvSpPr>
            <p:nvPr/>
          </p:nvSpPr>
          <p:spPr bwMode="auto">
            <a:xfrm>
              <a:off x="1364" y="1368"/>
              <a:ext cx="1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27" name="Line 31"/>
            <p:cNvSpPr>
              <a:spLocks noChangeShapeType="1"/>
            </p:cNvSpPr>
            <p:nvPr/>
          </p:nvSpPr>
          <p:spPr bwMode="auto">
            <a:xfrm>
              <a:off x="1364" y="1560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28" name="Line 32"/>
            <p:cNvSpPr>
              <a:spLocks noChangeShapeType="1"/>
            </p:cNvSpPr>
            <p:nvPr/>
          </p:nvSpPr>
          <p:spPr bwMode="auto">
            <a:xfrm flipV="1">
              <a:off x="1360" y="1364"/>
              <a:ext cx="0" cy="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29" name="Arc 33"/>
            <p:cNvSpPr>
              <a:spLocks/>
            </p:cNvSpPr>
            <p:nvPr/>
          </p:nvSpPr>
          <p:spPr bwMode="auto">
            <a:xfrm>
              <a:off x="1552" y="1373"/>
              <a:ext cx="92" cy="1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30" name="Arc 34"/>
            <p:cNvSpPr>
              <a:spLocks/>
            </p:cNvSpPr>
            <p:nvPr/>
          </p:nvSpPr>
          <p:spPr bwMode="auto">
            <a:xfrm>
              <a:off x="1552" y="1464"/>
              <a:ext cx="92" cy="100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31" name="Line 35"/>
            <p:cNvSpPr>
              <a:spLocks noChangeShapeType="1"/>
            </p:cNvSpPr>
            <p:nvPr/>
          </p:nvSpPr>
          <p:spPr bwMode="auto">
            <a:xfrm>
              <a:off x="476" y="1464"/>
              <a:ext cx="8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32" name="Line 36"/>
            <p:cNvSpPr>
              <a:spLocks noChangeShapeType="1"/>
            </p:cNvSpPr>
            <p:nvPr/>
          </p:nvSpPr>
          <p:spPr bwMode="auto">
            <a:xfrm>
              <a:off x="1644" y="1464"/>
              <a:ext cx="9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33" name="Line 37"/>
            <p:cNvSpPr>
              <a:spLocks noChangeShapeType="1"/>
            </p:cNvSpPr>
            <p:nvPr/>
          </p:nvSpPr>
          <p:spPr bwMode="auto">
            <a:xfrm>
              <a:off x="1364" y="1600"/>
              <a:ext cx="1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34" name="Line 38"/>
            <p:cNvSpPr>
              <a:spLocks noChangeShapeType="1"/>
            </p:cNvSpPr>
            <p:nvPr/>
          </p:nvSpPr>
          <p:spPr bwMode="auto">
            <a:xfrm>
              <a:off x="1364" y="1792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35" name="Line 39"/>
            <p:cNvSpPr>
              <a:spLocks noChangeShapeType="1"/>
            </p:cNvSpPr>
            <p:nvPr/>
          </p:nvSpPr>
          <p:spPr bwMode="auto">
            <a:xfrm flipV="1">
              <a:off x="1360" y="1596"/>
              <a:ext cx="0" cy="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36" name="Arc 40"/>
            <p:cNvSpPr>
              <a:spLocks/>
            </p:cNvSpPr>
            <p:nvPr/>
          </p:nvSpPr>
          <p:spPr bwMode="auto">
            <a:xfrm>
              <a:off x="1552" y="1605"/>
              <a:ext cx="92" cy="1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37" name="Arc 41"/>
            <p:cNvSpPr>
              <a:spLocks/>
            </p:cNvSpPr>
            <p:nvPr/>
          </p:nvSpPr>
          <p:spPr bwMode="auto">
            <a:xfrm>
              <a:off x="1552" y="1696"/>
              <a:ext cx="92" cy="100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38" name="Line 42"/>
            <p:cNvSpPr>
              <a:spLocks noChangeShapeType="1"/>
            </p:cNvSpPr>
            <p:nvPr/>
          </p:nvSpPr>
          <p:spPr bwMode="auto">
            <a:xfrm>
              <a:off x="476" y="1696"/>
              <a:ext cx="8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39" name="Line 43"/>
            <p:cNvSpPr>
              <a:spLocks noChangeShapeType="1"/>
            </p:cNvSpPr>
            <p:nvPr/>
          </p:nvSpPr>
          <p:spPr bwMode="auto">
            <a:xfrm>
              <a:off x="1644" y="1696"/>
              <a:ext cx="9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0" name="Line 44"/>
            <p:cNvSpPr>
              <a:spLocks noChangeShapeType="1"/>
            </p:cNvSpPr>
            <p:nvPr/>
          </p:nvSpPr>
          <p:spPr bwMode="auto">
            <a:xfrm flipH="1">
              <a:off x="964" y="1044"/>
              <a:ext cx="88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1" name="Line 45"/>
            <p:cNvSpPr>
              <a:spLocks noChangeShapeType="1"/>
            </p:cNvSpPr>
            <p:nvPr/>
          </p:nvSpPr>
          <p:spPr bwMode="auto">
            <a:xfrm>
              <a:off x="892" y="1044"/>
              <a:ext cx="72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2" name="Line 46"/>
            <p:cNvSpPr>
              <a:spLocks noChangeShapeType="1"/>
            </p:cNvSpPr>
            <p:nvPr/>
          </p:nvSpPr>
          <p:spPr bwMode="auto">
            <a:xfrm flipH="1">
              <a:off x="884" y="1040"/>
              <a:ext cx="16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3" name="Oval 47"/>
            <p:cNvSpPr>
              <a:spLocks noChangeArrowheads="1"/>
            </p:cNvSpPr>
            <p:nvPr/>
          </p:nvSpPr>
          <p:spPr bwMode="auto">
            <a:xfrm>
              <a:off x="996" y="1116"/>
              <a:ext cx="32" cy="32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4" name="Line 48"/>
            <p:cNvSpPr>
              <a:spLocks noChangeShapeType="1"/>
            </p:cNvSpPr>
            <p:nvPr/>
          </p:nvSpPr>
          <p:spPr bwMode="auto">
            <a:xfrm>
              <a:off x="968" y="964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5" name="Line 49"/>
            <p:cNvSpPr>
              <a:spLocks noChangeShapeType="1"/>
            </p:cNvSpPr>
            <p:nvPr/>
          </p:nvSpPr>
          <p:spPr bwMode="auto">
            <a:xfrm>
              <a:off x="1008" y="1156"/>
              <a:ext cx="0" cy="2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6" name="Line 50"/>
            <p:cNvSpPr>
              <a:spLocks noChangeShapeType="1"/>
            </p:cNvSpPr>
            <p:nvPr/>
          </p:nvSpPr>
          <p:spPr bwMode="auto">
            <a:xfrm flipH="1">
              <a:off x="780" y="1044"/>
              <a:ext cx="88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7" name="Line 51"/>
            <p:cNvSpPr>
              <a:spLocks noChangeShapeType="1"/>
            </p:cNvSpPr>
            <p:nvPr/>
          </p:nvSpPr>
          <p:spPr bwMode="auto">
            <a:xfrm>
              <a:off x="708" y="1044"/>
              <a:ext cx="72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8" name="Line 52"/>
            <p:cNvSpPr>
              <a:spLocks noChangeShapeType="1"/>
            </p:cNvSpPr>
            <p:nvPr/>
          </p:nvSpPr>
          <p:spPr bwMode="auto">
            <a:xfrm flipH="1">
              <a:off x="700" y="1040"/>
              <a:ext cx="16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9" name="Oval 53"/>
            <p:cNvSpPr>
              <a:spLocks noChangeArrowheads="1"/>
            </p:cNvSpPr>
            <p:nvPr/>
          </p:nvSpPr>
          <p:spPr bwMode="auto">
            <a:xfrm>
              <a:off x="812" y="1116"/>
              <a:ext cx="32" cy="32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0" name="Line 54"/>
            <p:cNvSpPr>
              <a:spLocks noChangeShapeType="1"/>
            </p:cNvSpPr>
            <p:nvPr/>
          </p:nvSpPr>
          <p:spPr bwMode="auto">
            <a:xfrm>
              <a:off x="784" y="964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1" name="Line 55"/>
            <p:cNvSpPr>
              <a:spLocks noChangeShapeType="1"/>
            </p:cNvSpPr>
            <p:nvPr/>
          </p:nvSpPr>
          <p:spPr bwMode="auto">
            <a:xfrm>
              <a:off x="744" y="1108"/>
              <a:ext cx="0" cy="22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2" name="Line 56"/>
            <p:cNvSpPr>
              <a:spLocks noChangeShapeType="1"/>
            </p:cNvSpPr>
            <p:nvPr/>
          </p:nvSpPr>
          <p:spPr bwMode="auto">
            <a:xfrm flipH="1">
              <a:off x="596" y="1044"/>
              <a:ext cx="88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3" name="Line 57"/>
            <p:cNvSpPr>
              <a:spLocks noChangeShapeType="1"/>
            </p:cNvSpPr>
            <p:nvPr/>
          </p:nvSpPr>
          <p:spPr bwMode="auto">
            <a:xfrm>
              <a:off x="524" y="1044"/>
              <a:ext cx="72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4" name="Line 58"/>
            <p:cNvSpPr>
              <a:spLocks noChangeShapeType="1"/>
            </p:cNvSpPr>
            <p:nvPr/>
          </p:nvSpPr>
          <p:spPr bwMode="auto">
            <a:xfrm flipH="1">
              <a:off x="516" y="1040"/>
              <a:ext cx="16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5" name="Oval 59"/>
            <p:cNvSpPr>
              <a:spLocks noChangeArrowheads="1"/>
            </p:cNvSpPr>
            <p:nvPr/>
          </p:nvSpPr>
          <p:spPr bwMode="auto">
            <a:xfrm>
              <a:off x="628" y="1116"/>
              <a:ext cx="32" cy="32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6" name="Line 60"/>
            <p:cNvSpPr>
              <a:spLocks noChangeShapeType="1"/>
            </p:cNvSpPr>
            <p:nvPr/>
          </p:nvSpPr>
          <p:spPr bwMode="auto">
            <a:xfrm>
              <a:off x="600" y="964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7" name="Line 61"/>
            <p:cNvSpPr>
              <a:spLocks noChangeShapeType="1"/>
            </p:cNvSpPr>
            <p:nvPr/>
          </p:nvSpPr>
          <p:spPr bwMode="auto">
            <a:xfrm>
              <a:off x="1364" y="2056"/>
              <a:ext cx="1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8" name="Line 62"/>
            <p:cNvSpPr>
              <a:spLocks noChangeShapeType="1"/>
            </p:cNvSpPr>
            <p:nvPr/>
          </p:nvSpPr>
          <p:spPr bwMode="auto">
            <a:xfrm>
              <a:off x="1364" y="2248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9" name="Line 63"/>
            <p:cNvSpPr>
              <a:spLocks noChangeShapeType="1"/>
            </p:cNvSpPr>
            <p:nvPr/>
          </p:nvSpPr>
          <p:spPr bwMode="auto">
            <a:xfrm flipV="1">
              <a:off x="1360" y="2052"/>
              <a:ext cx="0" cy="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0" name="Arc 64"/>
            <p:cNvSpPr>
              <a:spLocks/>
            </p:cNvSpPr>
            <p:nvPr/>
          </p:nvSpPr>
          <p:spPr bwMode="auto">
            <a:xfrm>
              <a:off x="1552" y="2061"/>
              <a:ext cx="92" cy="1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1" name="Arc 65"/>
            <p:cNvSpPr>
              <a:spLocks/>
            </p:cNvSpPr>
            <p:nvPr/>
          </p:nvSpPr>
          <p:spPr bwMode="auto">
            <a:xfrm>
              <a:off x="1552" y="2152"/>
              <a:ext cx="92" cy="100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2" name="Line 66"/>
            <p:cNvSpPr>
              <a:spLocks noChangeShapeType="1"/>
            </p:cNvSpPr>
            <p:nvPr/>
          </p:nvSpPr>
          <p:spPr bwMode="auto">
            <a:xfrm>
              <a:off x="476" y="2152"/>
              <a:ext cx="8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3" name="Line 67"/>
            <p:cNvSpPr>
              <a:spLocks noChangeShapeType="1"/>
            </p:cNvSpPr>
            <p:nvPr/>
          </p:nvSpPr>
          <p:spPr bwMode="auto">
            <a:xfrm>
              <a:off x="1644" y="2152"/>
              <a:ext cx="100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4" name="Line 68"/>
            <p:cNvSpPr>
              <a:spLocks noChangeShapeType="1"/>
            </p:cNvSpPr>
            <p:nvPr/>
          </p:nvSpPr>
          <p:spPr bwMode="auto">
            <a:xfrm>
              <a:off x="1364" y="2280"/>
              <a:ext cx="1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5" name="Line 69"/>
            <p:cNvSpPr>
              <a:spLocks noChangeShapeType="1"/>
            </p:cNvSpPr>
            <p:nvPr/>
          </p:nvSpPr>
          <p:spPr bwMode="auto">
            <a:xfrm>
              <a:off x="1364" y="2472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6" name="Line 70"/>
            <p:cNvSpPr>
              <a:spLocks noChangeShapeType="1"/>
            </p:cNvSpPr>
            <p:nvPr/>
          </p:nvSpPr>
          <p:spPr bwMode="auto">
            <a:xfrm flipV="1">
              <a:off x="1360" y="2276"/>
              <a:ext cx="0" cy="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7" name="Arc 71"/>
            <p:cNvSpPr>
              <a:spLocks/>
            </p:cNvSpPr>
            <p:nvPr/>
          </p:nvSpPr>
          <p:spPr bwMode="auto">
            <a:xfrm>
              <a:off x="1552" y="2285"/>
              <a:ext cx="92" cy="1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8" name="Arc 72"/>
            <p:cNvSpPr>
              <a:spLocks/>
            </p:cNvSpPr>
            <p:nvPr/>
          </p:nvSpPr>
          <p:spPr bwMode="auto">
            <a:xfrm>
              <a:off x="1552" y="2376"/>
              <a:ext cx="92" cy="100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9" name="Line 73"/>
            <p:cNvSpPr>
              <a:spLocks noChangeShapeType="1"/>
            </p:cNvSpPr>
            <p:nvPr/>
          </p:nvSpPr>
          <p:spPr bwMode="auto">
            <a:xfrm>
              <a:off x="476" y="2376"/>
              <a:ext cx="8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0" name="Line 74"/>
            <p:cNvSpPr>
              <a:spLocks noChangeShapeType="1"/>
            </p:cNvSpPr>
            <p:nvPr/>
          </p:nvSpPr>
          <p:spPr bwMode="auto">
            <a:xfrm>
              <a:off x="1644" y="2376"/>
              <a:ext cx="100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1" name="Line 75"/>
            <p:cNvSpPr>
              <a:spLocks noChangeShapeType="1"/>
            </p:cNvSpPr>
            <p:nvPr/>
          </p:nvSpPr>
          <p:spPr bwMode="auto">
            <a:xfrm>
              <a:off x="1364" y="2504"/>
              <a:ext cx="1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2" name="Line 76"/>
            <p:cNvSpPr>
              <a:spLocks noChangeShapeType="1"/>
            </p:cNvSpPr>
            <p:nvPr/>
          </p:nvSpPr>
          <p:spPr bwMode="auto">
            <a:xfrm>
              <a:off x="1364" y="2696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3" name="Line 77"/>
            <p:cNvSpPr>
              <a:spLocks noChangeShapeType="1"/>
            </p:cNvSpPr>
            <p:nvPr/>
          </p:nvSpPr>
          <p:spPr bwMode="auto">
            <a:xfrm flipV="1">
              <a:off x="1360" y="2500"/>
              <a:ext cx="0" cy="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4" name="Arc 78"/>
            <p:cNvSpPr>
              <a:spLocks/>
            </p:cNvSpPr>
            <p:nvPr/>
          </p:nvSpPr>
          <p:spPr bwMode="auto">
            <a:xfrm>
              <a:off x="1552" y="2509"/>
              <a:ext cx="92" cy="1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5" name="Arc 79"/>
            <p:cNvSpPr>
              <a:spLocks/>
            </p:cNvSpPr>
            <p:nvPr/>
          </p:nvSpPr>
          <p:spPr bwMode="auto">
            <a:xfrm>
              <a:off x="1552" y="2600"/>
              <a:ext cx="92" cy="100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6" name="Line 80"/>
            <p:cNvSpPr>
              <a:spLocks noChangeShapeType="1"/>
            </p:cNvSpPr>
            <p:nvPr/>
          </p:nvSpPr>
          <p:spPr bwMode="auto">
            <a:xfrm>
              <a:off x="476" y="2600"/>
              <a:ext cx="8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7" name="Line 81"/>
            <p:cNvSpPr>
              <a:spLocks noChangeShapeType="1"/>
            </p:cNvSpPr>
            <p:nvPr/>
          </p:nvSpPr>
          <p:spPr bwMode="auto">
            <a:xfrm>
              <a:off x="1644" y="2600"/>
              <a:ext cx="100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8" name="Line 82"/>
            <p:cNvSpPr>
              <a:spLocks noChangeShapeType="1"/>
            </p:cNvSpPr>
            <p:nvPr/>
          </p:nvSpPr>
          <p:spPr bwMode="auto">
            <a:xfrm>
              <a:off x="1364" y="2728"/>
              <a:ext cx="1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9" name="Line 83"/>
            <p:cNvSpPr>
              <a:spLocks noChangeShapeType="1"/>
            </p:cNvSpPr>
            <p:nvPr/>
          </p:nvSpPr>
          <p:spPr bwMode="auto">
            <a:xfrm>
              <a:off x="1364" y="2920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0" name="Line 84"/>
            <p:cNvSpPr>
              <a:spLocks noChangeShapeType="1"/>
            </p:cNvSpPr>
            <p:nvPr/>
          </p:nvSpPr>
          <p:spPr bwMode="auto">
            <a:xfrm flipV="1">
              <a:off x="1360" y="2724"/>
              <a:ext cx="0" cy="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1" name="Arc 85"/>
            <p:cNvSpPr>
              <a:spLocks/>
            </p:cNvSpPr>
            <p:nvPr/>
          </p:nvSpPr>
          <p:spPr bwMode="auto">
            <a:xfrm>
              <a:off x="1552" y="2733"/>
              <a:ext cx="92" cy="1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2" name="Arc 86"/>
            <p:cNvSpPr>
              <a:spLocks/>
            </p:cNvSpPr>
            <p:nvPr/>
          </p:nvSpPr>
          <p:spPr bwMode="auto">
            <a:xfrm>
              <a:off x="1552" y="2824"/>
              <a:ext cx="92" cy="100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3" name="Line 87"/>
            <p:cNvSpPr>
              <a:spLocks noChangeShapeType="1"/>
            </p:cNvSpPr>
            <p:nvPr/>
          </p:nvSpPr>
          <p:spPr bwMode="auto">
            <a:xfrm>
              <a:off x="476" y="2824"/>
              <a:ext cx="8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4" name="Line 88"/>
            <p:cNvSpPr>
              <a:spLocks noChangeShapeType="1"/>
            </p:cNvSpPr>
            <p:nvPr/>
          </p:nvSpPr>
          <p:spPr bwMode="auto">
            <a:xfrm>
              <a:off x="1644" y="2824"/>
              <a:ext cx="100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5" name="Line 89"/>
            <p:cNvSpPr>
              <a:spLocks noChangeShapeType="1"/>
            </p:cNvSpPr>
            <p:nvPr/>
          </p:nvSpPr>
          <p:spPr bwMode="auto">
            <a:xfrm>
              <a:off x="1364" y="2952"/>
              <a:ext cx="1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6" name="Line 90"/>
            <p:cNvSpPr>
              <a:spLocks noChangeShapeType="1"/>
            </p:cNvSpPr>
            <p:nvPr/>
          </p:nvSpPr>
          <p:spPr bwMode="auto">
            <a:xfrm>
              <a:off x="1364" y="3144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7" name="Line 91"/>
            <p:cNvSpPr>
              <a:spLocks noChangeShapeType="1"/>
            </p:cNvSpPr>
            <p:nvPr/>
          </p:nvSpPr>
          <p:spPr bwMode="auto">
            <a:xfrm flipV="1">
              <a:off x="1360" y="2948"/>
              <a:ext cx="0" cy="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8" name="Arc 92"/>
            <p:cNvSpPr>
              <a:spLocks/>
            </p:cNvSpPr>
            <p:nvPr/>
          </p:nvSpPr>
          <p:spPr bwMode="auto">
            <a:xfrm>
              <a:off x="1552" y="2957"/>
              <a:ext cx="92" cy="1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89" name="Arc 93"/>
            <p:cNvSpPr>
              <a:spLocks/>
            </p:cNvSpPr>
            <p:nvPr/>
          </p:nvSpPr>
          <p:spPr bwMode="auto">
            <a:xfrm>
              <a:off x="1552" y="3048"/>
              <a:ext cx="92" cy="100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0" name="Line 94"/>
            <p:cNvSpPr>
              <a:spLocks noChangeShapeType="1"/>
            </p:cNvSpPr>
            <p:nvPr/>
          </p:nvSpPr>
          <p:spPr bwMode="auto">
            <a:xfrm>
              <a:off x="476" y="3048"/>
              <a:ext cx="8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1" name="Line 95"/>
            <p:cNvSpPr>
              <a:spLocks noChangeShapeType="1"/>
            </p:cNvSpPr>
            <p:nvPr/>
          </p:nvSpPr>
          <p:spPr bwMode="auto">
            <a:xfrm>
              <a:off x="1644" y="3048"/>
              <a:ext cx="100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2" name="Line 96"/>
            <p:cNvSpPr>
              <a:spLocks noChangeShapeType="1"/>
            </p:cNvSpPr>
            <p:nvPr/>
          </p:nvSpPr>
          <p:spPr bwMode="auto">
            <a:xfrm>
              <a:off x="1364" y="3176"/>
              <a:ext cx="1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3" name="Line 97"/>
            <p:cNvSpPr>
              <a:spLocks noChangeShapeType="1"/>
            </p:cNvSpPr>
            <p:nvPr/>
          </p:nvSpPr>
          <p:spPr bwMode="auto">
            <a:xfrm>
              <a:off x="1364" y="3368"/>
              <a:ext cx="1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4" name="Line 98"/>
            <p:cNvSpPr>
              <a:spLocks noChangeShapeType="1"/>
            </p:cNvSpPr>
            <p:nvPr/>
          </p:nvSpPr>
          <p:spPr bwMode="auto">
            <a:xfrm flipV="1">
              <a:off x="1360" y="3172"/>
              <a:ext cx="0" cy="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5" name="Arc 99"/>
            <p:cNvSpPr>
              <a:spLocks/>
            </p:cNvSpPr>
            <p:nvPr/>
          </p:nvSpPr>
          <p:spPr bwMode="auto">
            <a:xfrm>
              <a:off x="1552" y="3181"/>
              <a:ext cx="92" cy="1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6" name="Arc 100"/>
            <p:cNvSpPr>
              <a:spLocks/>
            </p:cNvSpPr>
            <p:nvPr/>
          </p:nvSpPr>
          <p:spPr bwMode="auto">
            <a:xfrm>
              <a:off x="1552" y="3272"/>
              <a:ext cx="92" cy="100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7" name="Line 101"/>
            <p:cNvSpPr>
              <a:spLocks noChangeShapeType="1"/>
            </p:cNvSpPr>
            <p:nvPr/>
          </p:nvSpPr>
          <p:spPr bwMode="auto">
            <a:xfrm>
              <a:off x="476" y="3272"/>
              <a:ext cx="8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8" name="Line 102"/>
            <p:cNvSpPr>
              <a:spLocks noChangeShapeType="1"/>
            </p:cNvSpPr>
            <p:nvPr/>
          </p:nvSpPr>
          <p:spPr bwMode="auto">
            <a:xfrm>
              <a:off x="1644" y="3272"/>
              <a:ext cx="100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99" name="Line 103"/>
            <p:cNvSpPr>
              <a:spLocks noChangeShapeType="1"/>
            </p:cNvSpPr>
            <p:nvPr/>
          </p:nvSpPr>
          <p:spPr bwMode="auto">
            <a:xfrm>
              <a:off x="1800" y="1108"/>
              <a:ext cx="0" cy="22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6600" name="Group 104"/>
            <p:cNvGrpSpPr>
              <a:grpSpLocks/>
            </p:cNvGrpSpPr>
            <p:nvPr/>
          </p:nvGrpSpPr>
          <p:grpSpPr bwMode="auto">
            <a:xfrm>
              <a:off x="1717" y="3344"/>
              <a:ext cx="175" cy="372"/>
              <a:chOff x="1717" y="3344"/>
              <a:chExt cx="175" cy="372"/>
            </a:xfrm>
          </p:grpSpPr>
          <p:sp>
            <p:nvSpPr>
              <p:cNvPr id="106601" name="Arc 105"/>
              <p:cNvSpPr>
                <a:spLocks/>
              </p:cNvSpPr>
              <p:nvPr/>
            </p:nvSpPr>
            <p:spPr bwMode="auto">
              <a:xfrm>
                <a:off x="1808" y="3344"/>
                <a:ext cx="84" cy="44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02" name="Arc 106"/>
              <p:cNvSpPr>
                <a:spLocks/>
              </p:cNvSpPr>
              <p:nvPr/>
            </p:nvSpPr>
            <p:spPr bwMode="auto">
              <a:xfrm>
                <a:off x="1800" y="3344"/>
                <a:ext cx="92" cy="300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03" name="Arc 107"/>
              <p:cNvSpPr>
                <a:spLocks/>
              </p:cNvSpPr>
              <p:nvPr/>
            </p:nvSpPr>
            <p:spPr bwMode="auto">
              <a:xfrm>
                <a:off x="1717" y="3360"/>
                <a:ext cx="92" cy="284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04" name="Arc 108"/>
              <p:cNvSpPr>
                <a:spLocks/>
              </p:cNvSpPr>
              <p:nvPr/>
            </p:nvSpPr>
            <p:spPr bwMode="auto">
              <a:xfrm>
                <a:off x="1717" y="3344"/>
                <a:ext cx="92" cy="44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05" name="Line 109"/>
              <p:cNvSpPr>
                <a:spLocks noChangeShapeType="1"/>
              </p:cNvSpPr>
              <p:nvPr/>
            </p:nvSpPr>
            <p:spPr bwMode="auto">
              <a:xfrm>
                <a:off x="1800" y="3644"/>
                <a:ext cx="0" cy="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6606" name="Line 110"/>
            <p:cNvSpPr>
              <a:spLocks noChangeShapeType="1"/>
            </p:cNvSpPr>
            <p:nvPr/>
          </p:nvSpPr>
          <p:spPr bwMode="auto">
            <a:xfrm>
              <a:off x="2024" y="1108"/>
              <a:ext cx="0" cy="22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6607" name="Group 111"/>
            <p:cNvGrpSpPr>
              <a:grpSpLocks/>
            </p:cNvGrpSpPr>
            <p:nvPr/>
          </p:nvGrpSpPr>
          <p:grpSpPr bwMode="auto">
            <a:xfrm>
              <a:off x="1941" y="3344"/>
              <a:ext cx="175" cy="372"/>
              <a:chOff x="1941" y="3344"/>
              <a:chExt cx="175" cy="372"/>
            </a:xfrm>
          </p:grpSpPr>
          <p:sp>
            <p:nvSpPr>
              <p:cNvPr id="106608" name="Arc 112"/>
              <p:cNvSpPr>
                <a:spLocks/>
              </p:cNvSpPr>
              <p:nvPr/>
            </p:nvSpPr>
            <p:spPr bwMode="auto">
              <a:xfrm>
                <a:off x="2032" y="3344"/>
                <a:ext cx="84" cy="44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09" name="Arc 113"/>
              <p:cNvSpPr>
                <a:spLocks/>
              </p:cNvSpPr>
              <p:nvPr/>
            </p:nvSpPr>
            <p:spPr bwMode="auto">
              <a:xfrm>
                <a:off x="2024" y="3344"/>
                <a:ext cx="92" cy="300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10" name="Arc 114"/>
              <p:cNvSpPr>
                <a:spLocks/>
              </p:cNvSpPr>
              <p:nvPr/>
            </p:nvSpPr>
            <p:spPr bwMode="auto">
              <a:xfrm>
                <a:off x="1941" y="3360"/>
                <a:ext cx="92" cy="284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11" name="Arc 115"/>
              <p:cNvSpPr>
                <a:spLocks/>
              </p:cNvSpPr>
              <p:nvPr/>
            </p:nvSpPr>
            <p:spPr bwMode="auto">
              <a:xfrm>
                <a:off x="1941" y="3344"/>
                <a:ext cx="92" cy="44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12" name="Line 116"/>
              <p:cNvSpPr>
                <a:spLocks noChangeShapeType="1"/>
              </p:cNvSpPr>
              <p:nvPr/>
            </p:nvSpPr>
            <p:spPr bwMode="auto">
              <a:xfrm>
                <a:off x="2024" y="3644"/>
                <a:ext cx="0" cy="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6613" name="Line 117"/>
            <p:cNvSpPr>
              <a:spLocks noChangeShapeType="1"/>
            </p:cNvSpPr>
            <p:nvPr/>
          </p:nvSpPr>
          <p:spPr bwMode="auto">
            <a:xfrm>
              <a:off x="2248" y="1108"/>
              <a:ext cx="0" cy="22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6614" name="Group 118"/>
            <p:cNvGrpSpPr>
              <a:grpSpLocks/>
            </p:cNvGrpSpPr>
            <p:nvPr/>
          </p:nvGrpSpPr>
          <p:grpSpPr bwMode="auto">
            <a:xfrm>
              <a:off x="2165" y="3344"/>
              <a:ext cx="175" cy="372"/>
              <a:chOff x="2165" y="3344"/>
              <a:chExt cx="175" cy="372"/>
            </a:xfrm>
          </p:grpSpPr>
          <p:sp>
            <p:nvSpPr>
              <p:cNvPr id="106615" name="Arc 119"/>
              <p:cNvSpPr>
                <a:spLocks/>
              </p:cNvSpPr>
              <p:nvPr/>
            </p:nvSpPr>
            <p:spPr bwMode="auto">
              <a:xfrm>
                <a:off x="2256" y="3344"/>
                <a:ext cx="84" cy="44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16" name="Arc 120"/>
              <p:cNvSpPr>
                <a:spLocks/>
              </p:cNvSpPr>
              <p:nvPr/>
            </p:nvSpPr>
            <p:spPr bwMode="auto">
              <a:xfrm>
                <a:off x="2248" y="3344"/>
                <a:ext cx="92" cy="300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17" name="Arc 121"/>
              <p:cNvSpPr>
                <a:spLocks/>
              </p:cNvSpPr>
              <p:nvPr/>
            </p:nvSpPr>
            <p:spPr bwMode="auto">
              <a:xfrm>
                <a:off x="2165" y="3360"/>
                <a:ext cx="92" cy="284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18" name="Arc 122"/>
              <p:cNvSpPr>
                <a:spLocks/>
              </p:cNvSpPr>
              <p:nvPr/>
            </p:nvSpPr>
            <p:spPr bwMode="auto">
              <a:xfrm>
                <a:off x="2165" y="3344"/>
                <a:ext cx="92" cy="44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19" name="Line 123"/>
              <p:cNvSpPr>
                <a:spLocks noChangeShapeType="1"/>
              </p:cNvSpPr>
              <p:nvPr/>
            </p:nvSpPr>
            <p:spPr bwMode="auto">
              <a:xfrm>
                <a:off x="2248" y="3644"/>
                <a:ext cx="0" cy="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6620" name="Line 124"/>
            <p:cNvSpPr>
              <a:spLocks noChangeShapeType="1"/>
            </p:cNvSpPr>
            <p:nvPr/>
          </p:nvSpPr>
          <p:spPr bwMode="auto">
            <a:xfrm>
              <a:off x="2480" y="1108"/>
              <a:ext cx="0" cy="22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6621" name="Group 125"/>
            <p:cNvGrpSpPr>
              <a:grpSpLocks/>
            </p:cNvGrpSpPr>
            <p:nvPr/>
          </p:nvGrpSpPr>
          <p:grpSpPr bwMode="auto">
            <a:xfrm>
              <a:off x="2397" y="3344"/>
              <a:ext cx="175" cy="372"/>
              <a:chOff x="2397" y="3344"/>
              <a:chExt cx="175" cy="372"/>
            </a:xfrm>
          </p:grpSpPr>
          <p:sp>
            <p:nvSpPr>
              <p:cNvPr id="106622" name="Arc 126"/>
              <p:cNvSpPr>
                <a:spLocks/>
              </p:cNvSpPr>
              <p:nvPr/>
            </p:nvSpPr>
            <p:spPr bwMode="auto">
              <a:xfrm>
                <a:off x="2488" y="3344"/>
                <a:ext cx="84" cy="44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23" name="Arc 127"/>
              <p:cNvSpPr>
                <a:spLocks/>
              </p:cNvSpPr>
              <p:nvPr/>
            </p:nvSpPr>
            <p:spPr bwMode="auto">
              <a:xfrm>
                <a:off x="2480" y="3344"/>
                <a:ext cx="92" cy="300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24" name="Arc 128"/>
              <p:cNvSpPr>
                <a:spLocks/>
              </p:cNvSpPr>
              <p:nvPr/>
            </p:nvSpPr>
            <p:spPr bwMode="auto">
              <a:xfrm>
                <a:off x="2397" y="3360"/>
                <a:ext cx="92" cy="284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25" name="Arc 129"/>
              <p:cNvSpPr>
                <a:spLocks/>
              </p:cNvSpPr>
              <p:nvPr/>
            </p:nvSpPr>
            <p:spPr bwMode="auto">
              <a:xfrm>
                <a:off x="2397" y="3344"/>
                <a:ext cx="92" cy="44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26" name="Line 130"/>
              <p:cNvSpPr>
                <a:spLocks noChangeShapeType="1"/>
              </p:cNvSpPr>
              <p:nvPr/>
            </p:nvSpPr>
            <p:spPr bwMode="auto">
              <a:xfrm>
                <a:off x="2480" y="3644"/>
                <a:ext cx="0" cy="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6627" name="Rectangle 131"/>
            <p:cNvSpPr>
              <a:spLocks noChangeArrowheads="1"/>
            </p:cNvSpPr>
            <p:nvPr/>
          </p:nvSpPr>
          <p:spPr bwMode="auto">
            <a:xfrm>
              <a:off x="544" y="776"/>
              <a:ext cx="888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>
                <a:lnSpc>
                  <a:spcPts val="2171"/>
                </a:lnSpc>
                <a:tabLst>
                  <a:tab pos="275656" algn="l"/>
                  <a:tab pos="563842" algn="l"/>
                  <a:tab pos="839498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ahoma" pitchFamily="34" charset="0"/>
                </a:rPr>
                <a:t>A	B 	C	D</a:t>
              </a:r>
            </a:p>
          </p:txBody>
        </p:sp>
        <p:sp>
          <p:nvSpPr>
            <p:cNvPr id="106628" name="Rectangle 132"/>
            <p:cNvSpPr>
              <a:spLocks noChangeArrowheads="1"/>
            </p:cNvSpPr>
            <p:nvPr/>
          </p:nvSpPr>
          <p:spPr bwMode="auto">
            <a:xfrm>
              <a:off x="1752" y="3664"/>
              <a:ext cx="888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>
                <a:lnSpc>
                  <a:spcPts val="2171"/>
                </a:lnSpc>
                <a:tabLst>
                  <a:tab pos="338305" algn="l"/>
                  <a:tab pos="676610" algn="l"/>
                  <a:tab pos="1014915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ahoma" pitchFamily="34" charset="0"/>
                </a:rPr>
                <a:t>W	X 	Y	Z</a:t>
              </a:r>
            </a:p>
          </p:txBody>
        </p:sp>
        <p:sp>
          <p:nvSpPr>
            <p:cNvPr id="106629" name="Rectangle 133"/>
            <p:cNvSpPr>
              <a:spLocks noChangeArrowheads="1"/>
            </p:cNvSpPr>
            <p:nvPr/>
          </p:nvSpPr>
          <p:spPr bwMode="auto">
            <a:xfrm>
              <a:off x="2672" y="1096"/>
              <a:ext cx="504" cy="2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/>
            <a:p>
              <a:pPr>
                <a:lnSpc>
                  <a:spcPts val="2762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400" dirty="0">
                  <a:solidFill>
                    <a:srgbClr val="000000"/>
                  </a:solidFill>
                  <a:latin typeface="Tahoma" pitchFamily="34" charset="0"/>
                </a:rPr>
                <a:t>A</a:t>
              </a:r>
            </a:p>
            <a:p>
              <a:pPr>
                <a:lnSpc>
                  <a:spcPts val="2762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400" dirty="0">
                  <a:solidFill>
                    <a:srgbClr val="000000"/>
                  </a:solidFill>
                  <a:latin typeface="Tahoma" pitchFamily="34" charset="0"/>
                </a:rPr>
                <a:t>BD</a:t>
              </a:r>
            </a:p>
            <a:p>
              <a:pPr>
                <a:lnSpc>
                  <a:spcPts val="2762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400" dirty="0">
                  <a:solidFill>
                    <a:srgbClr val="000000"/>
                  </a:solidFill>
                  <a:latin typeface="Tahoma" pitchFamily="34" charset="0"/>
                </a:rPr>
                <a:t>BC</a:t>
              </a:r>
            </a:p>
            <a:p>
              <a:pPr>
                <a:lnSpc>
                  <a:spcPts val="2762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400" dirty="0">
                  <a:solidFill>
                    <a:srgbClr val="000000"/>
                  </a:solidFill>
                  <a:latin typeface="Tahoma" pitchFamily="34" charset="0"/>
                </a:rPr>
                <a:t>BC'</a:t>
              </a:r>
            </a:p>
            <a:p>
              <a:pPr>
                <a:lnSpc>
                  <a:spcPts val="2762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400" dirty="0">
                  <a:solidFill>
                    <a:srgbClr val="000000"/>
                  </a:solidFill>
                  <a:latin typeface="Tahoma" pitchFamily="34" charset="0"/>
                </a:rPr>
                <a:t>B</a:t>
              </a:r>
            </a:p>
            <a:p>
              <a:pPr>
                <a:lnSpc>
                  <a:spcPts val="2762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400" dirty="0">
                  <a:solidFill>
                    <a:srgbClr val="000000"/>
                  </a:solidFill>
                  <a:latin typeface="Tahoma" pitchFamily="34" charset="0"/>
                </a:rPr>
                <a:t>C</a:t>
              </a:r>
            </a:p>
            <a:p>
              <a:pPr>
                <a:lnSpc>
                  <a:spcPts val="2762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400" dirty="0">
                  <a:solidFill>
                    <a:srgbClr val="000000"/>
                  </a:solidFill>
                  <a:latin typeface="Tahoma" pitchFamily="34" charset="0"/>
                </a:rPr>
                <a:t>A'B'C'D</a:t>
              </a:r>
            </a:p>
            <a:p>
              <a:pPr>
                <a:lnSpc>
                  <a:spcPts val="2762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400" dirty="0">
                  <a:solidFill>
                    <a:srgbClr val="000000"/>
                  </a:solidFill>
                  <a:latin typeface="Tahoma" pitchFamily="34" charset="0"/>
                </a:rPr>
                <a:t>BCD</a:t>
              </a:r>
            </a:p>
            <a:p>
              <a:pPr>
                <a:lnSpc>
                  <a:spcPts val="2762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400" dirty="0">
                  <a:solidFill>
                    <a:srgbClr val="000000"/>
                  </a:solidFill>
                  <a:latin typeface="Tahoma" pitchFamily="34" charset="0"/>
                </a:rPr>
                <a:t>AD'</a:t>
              </a:r>
            </a:p>
            <a:p>
              <a:pPr>
                <a:lnSpc>
                  <a:spcPts val="2762"/>
                </a:lnSpc>
                <a:tabLst>
                  <a:tab pos="451074" algn="l"/>
                  <a:tab pos="902147" algn="l"/>
                  <a:tab pos="1353221" algn="l"/>
                </a:tabLst>
              </a:pPr>
              <a:r>
                <a:rPr lang="en-US" sz="1400" dirty="0">
                  <a:solidFill>
                    <a:srgbClr val="000000"/>
                  </a:solidFill>
                  <a:latin typeface="Tahoma" pitchFamily="34" charset="0"/>
                </a:rPr>
                <a:t>BCD'</a:t>
              </a:r>
            </a:p>
          </p:txBody>
        </p:sp>
      </p:grpSp>
      <p:sp>
        <p:nvSpPr>
          <p:cNvPr id="106630" name="Rectangle 134"/>
          <p:cNvSpPr>
            <a:spLocks noChangeArrowheads="1"/>
          </p:cNvSpPr>
          <p:nvPr/>
        </p:nvSpPr>
        <p:spPr bwMode="auto">
          <a:xfrm>
            <a:off x="5605397" y="2125102"/>
            <a:ext cx="3068877" cy="1328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795" tIns="26626" rIns="18795" bIns="26626"/>
          <a:lstStyle/>
          <a:p>
            <a:pPr>
              <a:lnSpc>
                <a:spcPts val="1579"/>
              </a:lnSpc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minimized functions:</a:t>
            </a:r>
          </a:p>
          <a:p>
            <a:pPr>
              <a:lnSpc>
                <a:spcPts val="1579"/>
              </a:lnSpc>
            </a:pPr>
            <a:endParaRPr lang="en-US" sz="1600">
              <a:solidFill>
                <a:srgbClr val="000000"/>
              </a:solidFill>
              <a:latin typeface="Comic Sans MS" pitchFamily="66" charset="0"/>
            </a:endParaRPr>
          </a:p>
          <a:p>
            <a:pPr>
              <a:lnSpc>
                <a:spcPts val="1579"/>
              </a:lnSpc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W = A + B D + B C</a:t>
            </a:r>
          </a:p>
          <a:p>
            <a:pPr>
              <a:lnSpc>
                <a:spcPts val="1579"/>
              </a:lnSpc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X = B C'</a:t>
            </a:r>
          </a:p>
          <a:p>
            <a:pPr>
              <a:lnSpc>
                <a:spcPts val="1579"/>
              </a:lnSpc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Y = B + C</a:t>
            </a:r>
          </a:p>
          <a:p>
            <a:pPr>
              <a:lnSpc>
                <a:spcPts val="1579"/>
              </a:lnSpc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Z = A'B'C'D + B C D + A D' + B' C D'</a:t>
            </a:r>
          </a:p>
        </p:txBody>
      </p:sp>
      <p:sp>
        <p:nvSpPr>
          <p:cNvPr id="106631" name="Rectangle 135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PLA Design Example (cont’d)</a:t>
            </a:r>
          </a:p>
        </p:txBody>
      </p:sp>
      <p:sp>
        <p:nvSpPr>
          <p:cNvPr id="106632" name="Rectangle 136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r>
              <a:rPr lang="en-US" dirty="0"/>
              <a:t>Code converter: programmed PLA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52945" y="251241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2895568" y="25146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1330003" y="285878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1877253" y="285877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2895600" y="286570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1336928" y="322592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3" name="TextBox 142"/>
          <p:cNvSpPr txBox="1"/>
          <p:nvPr/>
        </p:nvSpPr>
        <p:spPr>
          <a:xfrm>
            <a:off x="1600200" y="320513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2902493" y="320515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1331520" y="3565358"/>
            <a:ext cx="37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>
            <a:off x="1727822" y="3565353"/>
            <a:ext cx="37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3251817" y="3565353"/>
            <a:ext cx="37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8" name="TextBox 147"/>
          <p:cNvSpPr txBox="1"/>
          <p:nvPr/>
        </p:nvSpPr>
        <p:spPr>
          <a:xfrm>
            <a:off x="1336965" y="3897868"/>
            <a:ext cx="37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9" name="TextBox 148"/>
          <p:cNvSpPr txBox="1"/>
          <p:nvPr/>
        </p:nvSpPr>
        <p:spPr>
          <a:xfrm>
            <a:off x="1594760" y="4237303"/>
            <a:ext cx="37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3584327" y="3884018"/>
            <a:ext cx="37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1" name="TextBox 150"/>
          <p:cNvSpPr txBox="1"/>
          <p:nvPr/>
        </p:nvSpPr>
        <p:spPr>
          <a:xfrm>
            <a:off x="3584332" y="4232565"/>
            <a:ext cx="37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1170715" y="4572000"/>
            <a:ext cx="37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1440870" y="4583668"/>
            <a:ext cx="37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4" name="TextBox 153"/>
          <p:cNvSpPr txBox="1"/>
          <p:nvPr/>
        </p:nvSpPr>
        <p:spPr>
          <a:xfrm>
            <a:off x="1727817" y="4576733"/>
            <a:ext cx="37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1880222" y="4585855"/>
            <a:ext cx="37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3923762" y="4565075"/>
            <a:ext cx="37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1331515" y="4916178"/>
            <a:ext cx="37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1594760" y="4904510"/>
            <a:ext cx="37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9" name="TextBox 158"/>
          <p:cNvSpPr txBox="1"/>
          <p:nvPr/>
        </p:nvSpPr>
        <p:spPr>
          <a:xfrm>
            <a:off x="1873287" y="4895398"/>
            <a:ext cx="37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3930687" y="4916173"/>
            <a:ext cx="37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1055872" y="5241758"/>
            <a:ext cx="37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2004907" y="5234833"/>
            <a:ext cx="37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3923762" y="5241758"/>
            <a:ext cx="37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4" name="TextBox 163"/>
          <p:cNvSpPr txBox="1"/>
          <p:nvPr/>
        </p:nvSpPr>
        <p:spPr>
          <a:xfrm>
            <a:off x="1442355" y="5574268"/>
            <a:ext cx="37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1603127" y="5574268"/>
            <a:ext cx="37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6" name="TextBox 165"/>
          <p:cNvSpPr txBox="1"/>
          <p:nvPr/>
        </p:nvSpPr>
        <p:spPr>
          <a:xfrm>
            <a:off x="1997982" y="5574268"/>
            <a:ext cx="37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7" name="TextBox 166"/>
          <p:cNvSpPr txBox="1"/>
          <p:nvPr/>
        </p:nvSpPr>
        <p:spPr>
          <a:xfrm>
            <a:off x="3930692" y="5576455"/>
            <a:ext cx="37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6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713</Words>
  <Application>Microsoft Office PowerPoint</Application>
  <PresentationFormat>On-screen Show (4:3)</PresentationFormat>
  <Paragraphs>309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Unit -06</vt:lpstr>
      <vt:lpstr> Programmable Logic Device(PLDs) </vt:lpstr>
      <vt:lpstr>Types of PLDs</vt:lpstr>
      <vt:lpstr>PLAs(Programmable Logic Arrays) Block Diagram:</vt:lpstr>
      <vt:lpstr>Programmable Logic Arrays (PLAs)</vt:lpstr>
      <vt:lpstr>Design of Boolean functions using PLA</vt:lpstr>
      <vt:lpstr>Design of Boolean functions using PLA</vt:lpstr>
      <vt:lpstr>PLA Design Example</vt:lpstr>
      <vt:lpstr>PLA Design Example (cont’d)</vt:lpstr>
      <vt:lpstr>PLA Design Example 4: Magnitude comparator </vt:lpstr>
      <vt:lpstr>PowerPoint Presentation</vt:lpstr>
      <vt:lpstr>PALs(Programmable Array Logics) </vt:lpstr>
      <vt:lpstr>PowerPoint Presentation</vt:lpstr>
      <vt:lpstr>ROM Structure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Samadhan</dc:creator>
  <cp:lastModifiedBy>SURABHI</cp:lastModifiedBy>
  <cp:revision>45</cp:revision>
  <dcterms:created xsi:type="dcterms:W3CDTF">2006-08-16T00:00:00Z</dcterms:created>
  <dcterms:modified xsi:type="dcterms:W3CDTF">2013-06-12T09:08:57Z</dcterms:modified>
</cp:coreProperties>
</file>