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2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307" r:id="rId15"/>
    <p:sldId id="271" r:id="rId16"/>
    <p:sldId id="273" r:id="rId17"/>
    <p:sldId id="274" r:id="rId18"/>
    <p:sldId id="278" r:id="rId19"/>
    <p:sldId id="279" r:id="rId20"/>
    <p:sldId id="280" r:id="rId21"/>
    <p:sldId id="281" r:id="rId22"/>
    <p:sldId id="282" r:id="rId23"/>
    <p:sldId id="299" r:id="rId24"/>
    <p:sldId id="300" r:id="rId25"/>
    <p:sldId id="301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      Unit-I 80386DX </a:t>
            </a:r>
            <a:r>
              <a:rPr lang="en-IN" b="1" dirty="0"/>
              <a:t>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History </a:t>
            </a:r>
            <a:r>
              <a:rPr lang="en-IN" dirty="0"/>
              <a:t>of 8086 microprocessor, Concept of segmentation in 8086, 8086 Register </a:t>
            </a:r>
            <a:r>
              <a:rPr lang="en-IN" dirty="0" smtClean="0"/>
              <a:t>block diagram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</a:t>
            </a:r>
          </a:p>
          <a:p>
            <a:r>
              <a:rPr lang="en-IN" dirty="0" smtClean="0"/>
              <a:t>80386DX </a:t>
            </a:r>
            <a:r>
              <a:rPr lang="en-IN" dirty="0"/>
              <a:t>functional Block Diagram, PIN Description, Register set, Flags, </a:t>
            </a:r>
            <a:r>
              <a:rPr lang="en-IN" dirty="0" smtClean="0"/>
              <a:t>Physical address </a:t>
            </a:r>
            <a:r>
              <a:rPr lang="en-IN" dirty="0"/>
              <a:t>space, Data types</a:t>
            </a:r>
          </a:p>
        </p:txBody>
      </p:sp>
    </p:spTree>
    <p:extLst>
      <p:ext uri="{BB962C8B-B14F-4D97-AF65-F5344CB8AC3E}">
        <p14:creationId xmlns:p14="http://schemas.microsoft.com/office/powerpoint/2010/main" val="28039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Registers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Data register consists of two 8-bit registers DL and DH, which can be combined together and used as a 16-bit register DX.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Data register can be used as a port number in I/O operations.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integer 32-bit multiply and divide instruction the DX register contains high-order word of the initial or resulting number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Registers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868488"/>
            <a:ext cx="6019800" cy="4084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Flags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20015"/>
            <a:ext cx="8229600" cy="341973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Flags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6934199" cy="52577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Conditional Flags: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Set or reset by EU on the basis of the results of     arithmetic or logic operation </a:t>
            </a:r>
          </a:p>
          <a:p>
            <a:r>
              <a:rPr lang="en-US" b="1" dirty="0" smtClean="0"/>
              <a:t>Control Flags (TF,IF,DF)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67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Pointers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Stack Pointer (SP) </a:t>
            </a:r>
            <a:r>
              <a:rPr lang="en-US" sz="2400" dirty="0" smtClean="0"/>
              <a:t>is a 16-bit register pointing to program stack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Base Pointer (BP) </a:t>
            </a:r>
            <a:r>
              <a:rPr lang="en-US" sz="2400" dirty="0" smtClean="0"/>
              <a:t>is a 16-bit register pointing to data in stack segment. BP register is usually used for based, based indexed or register indirect addressing.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Source Index (SI) </a:t>
            </a:r>
            <a:r>
              <a:rPr lang="en-US" sz="2400" dirty="0" smtClean="0"/>
              <a:t>is a 16-bit register. SI is used for indexed, based indexed and register indirect addressing, as well as a source data addresses in string manipulation instructions.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Destination Index (DI) </a:t>
            </a:r>
            <a:r>
              <a:rPr lang="en-US" sz="2400" dirty="0" smtClean="0"/>
              <a:t>is a 16-bit register. DI is used for indexed, based indexed and register indirect addressing, as well as a destination data addresses in string manipulation instructions.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 Interface Unit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BIU has </a:t>
            </a:r>
          </a:p>
          <a:p>
            <a:pPr lvl="1" eaLnBrk="1" hangingPunct="1"/>
            <a:r>
              <a:rPr lang="en-US" smtClean="0"/>
              <a:t> Instruction stream byte queue</a:t>
            </a:r>
          </a:p>
          <a:p>
            <a:pPr lvl="1" eaLnBrk="1" hangingPunct="1"/>
            <a:r>
              <a:rPr lang="en-US" smtClean="0"/>
              <a:t> A set of segment registers</a:t>
            </a:r>
          </a:p>
          <a:p>
            <a:pPr lvl="1" eaLnBrk="1" hangingPunct="1"/>
            <a:r>
              <a:rPr lang="en-US" smtClean="0"/>
              <a:t> Instruction pointer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BIU – Instruction Byte Queue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8086 instructions vary from 1 to 6 bytes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Therefore fetch and execution are taking place concurrently in order to improve the performance of the microprocessor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BIU feeds the instruction stream to the execution unit through a 6 byte </a:t>
            </a:r>
            <a:r>
              <a:rPr lang="en-US" dirty="0" err="1" smtClean="0"/>
              <a:t>prefetch</a:t>
            </a:r>
            <a:r>
              <a:rPr lang="en-US" dirty="0" smtClean="0"/>
              <a:t> queue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 err="1" smtClean="0"/>
              <a:t>prefetch</a:t>
            </a:r>
            <a:r>
              <a:rPr lang="en-US" dirty="0" smtClean="0"/>
              <a:t> queue can be considered as a form of loosely coupled 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Registers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memory of 8086 is divided into 4 segments namely </a:t>
            </a:r>
          </a:p>
          <a:p>
            <a:pPr lvl="1" eaLnBrk="1" hangingPunct="1"/>
            <a:r>
              <a:rPr lang="en-US" smtClean="0"/>
              <a:t> Code segment (program memory)</a:t>
            </a:r>
          </a:p>
          <a:p>
            <a:pPr lvl="1" eaLnBrk="1" hangingPunct="1"/>
            <a:r>
              <a:rPr lang="en-US" smtClean="0"/>
              <a:t> Data segment (data memory)</a:t>
            </a:r>
          </a:p>
          <a:p>
            <a:pPr lvl="1" eaLnBrk="1" hangingPunct="1"/>
            <a:r>
              <a:rPr lang="en-US" smtClean="0"/>
              <a:t> Stack memory (stack segment) </a:t>
            </a:r>
          </a:p>
          <a:p>
            <a:pPr lvl="1" eaLnBrk="1" hangingPunct="1"/>
            <a:r>
              <a:rPr lang="en-US" smtClean="0"/>
              <a:t> Extra memory (extra segment)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Areas in Memory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Program memory – Program can be located anywhere in memory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Data memory – The processor can access data in any one out of 4 available segments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Stack memory – A stack is a section of the memory set aside to store addresses and data while a subprogram executes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Extra segment – This segment is also similar to data memory where additional data may be stored and maintained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8086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Segment Registers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Code Segment (CS) register is a 16-bit register containing address of 64 KB segment with processor instructions.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The processor uses CS segment for all accesses to instructions referenced by instruction pointer (IP) register.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Stack Segment (SS) register is a 16-bit register containing address of 64KB segment with program stack.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By default, the processor assumes that all data referenced by the stack pointer (SP) and base pointer (BP) registers is located in the stack segment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Segment Registers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Data Segment (DS) register is a 16-bit register containing address of 64KB segment with program data.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By default, the processor assumes that all data referenced by general registers (AX, BX, CX, DX) and index register (SI, DI) is located in the data segment 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Extra Segment (ES) register is a 16-bit register containing address of 64KB segment, usually with program data.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By default, the processor assumes that the DI register references the ES segment in string manipulation instructions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Registers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387600"/>
            <a:ext cx="7696200" cy="3119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Segmentation </a:t>
            </a:r>
          </a:p>
        </p:txBody>
      </p:sp>
      <p:pic>
        <p:nvPicPr>
          <p:cNvPr id="46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6324600" cy="52577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6248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20-bit Physical address generation</a:t>
            </a:r>
          </a:p>
        </p:txBody>
      </p:sp>
      <p:pic>
        <p:nvPicPr>
          <p:cNvPr id="481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28800"/>
            <a:ext cx="7239000" cy="3657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026664"/>
          </a:xfrm>
        </p:spPr>
        <p:txBody>
          <a:bodyPr/>
          <a:lstStyle/>
          <a:p>
            <a:pPr algn="ctr"/>
            <a:r>
              <a:rPr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Architecture of 8086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architecture of 8086 includes </a:t>
            </a:r>
          </a:p>
          <a:p>
            <a:pPr lvl="1" eaLnBrk="1" hangingPunct="1"/>
            <a:r>
              <a:rPr lang="en-US" smtClean="0"/>
              <a:t>Arithmetic Logic Unit (ALU)</a:t>
            </a:r>
          </a:p>
          <a:p>
            <a:pPr lvl="1" eaLnBrk="1" hangingPunct="1"/>
            <a:r>
              <a:rPr lang="en-US" smtClean="0"/>
              <a:t>Flags</a:t>
            </a:r>
          </a:p>
          <a:p>
            <a:pPr lvl="1" eaLnBrk="1" hangingPunct="1"/>
            <a:r>
              <a:rPr lang="en-US" smtClean="0"/>
              <a:t>General registers</a:t>
            </a:r>
          </a:p>
          <a:p>
            <a:pPr lvl="1" eaLnBrk="1" hangingPunct="1"/>
            <a:r>
              <a:rPr lang="en-US" smtClean="0"/>
              <a:t>Instruction byte queue</a:t>
            </a:r>
          </a:p>
          <a:p>
            <a:pPr lvl="1" eaLnBrk="1" hangingPunct="1"/>
            <a:r>
              <a:rPr lang="en-US" smtClean="0"/>
              <a:t>Segment registers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 &amp; BIU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The 8086 CPU logic has been partitioned into two functional units namely Bus Interface Unit (BIU) and Execution Unit (EU)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The major reason for this separation is to increase the processing speed of the processor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The BIU has to interact with memory and input and output devices in fetching the instructions and data required by the EU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EU is responsible for executing the instructions of the programs and to carry out the required processing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Architecture Diagram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47801"/>
            <a:ext cx="7391400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Execution Unit (EU) has </a:t>
            </a:r>
          </a:p>
          <a:p>
            <a:pPr lvl="1" eaLnBrk="1" hangingPunct="1"/>
            <a:r>
              <a:rPr lang="en-US" smtClean="0"/>
              <a:t>Control unit</a:t>
            </a:r>
          </a:p>
          <a:p>
            <a:pPr lvl="1" eaLnBrk="1" hangingPunct="1"/>
            <a:r>
              <a:rPr lang="en-US" smtClean="0"/>
              <a:t>Instruction decoder</a:t>
            </a:r>
          </a:p>
          <a:p>
            <a:pPr lvl="1" eaLnBrk="1" hangingPunct="1"/>
            <a:r>
              <a:rPr lang="en-US" smtClean="0"/>
              <a:t>Arithmetic and Logical Unit (ALU)</a:t>
            </a:r>
          </a:p>
          <a:p>
            <a:pPr lvl="1" eaLnBrk="1" hangingPunct="1"/>
            <a:r>
              <a:rPr lang="en-US" smtClean="0"/>
              <a:t>General registers</a:t>
            </a:r>
          </a:p>
          <a:p>
            <a:pPr lvl="1" eaLnBrk="1" hangingPunct="1"/>
            <a:r>
              <a:rPr lang="en-US" smtClean="0"/>
              <a:t>Flag register</a:t>
            </a:r>
          </a:p>
          <a:p>
            <a:pPr lvl="1" eaLnBrk="1" hangingPunct="1"/>
            <a:r>
              <a:rPr lang="en-US" smtClean="0"/>
              <a:t>Pointers</a:t>
            </a:r>
          </a:p>
          <a:p>
            <a:pPr lvl="1" eaLnBrk="1" hangingPunct="1"/>
            <a:r>
              <a:rPr lang="en-US" smtClean="0"/>
              <a:t>Index registers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Control unit is responsible for the co-ordination of all other units of the processor.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ALU performs various arithmetic and logical operations over the data.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instruction decoder translates the instructions fetched from the memory into a series of actions that are carried out by the EU.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Registers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General registers are used for temporary storage and manipulation of data and instructions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Accumulator register consists of two 8-bit registers AL and AH, which can be combined together and used as a 16-bit register AX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Accumulator can be used for I/O operations and string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Unit - Registers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Base register consists of two 8-bit registers BL and BH, which can be combined together and used as a 16-bit register BX 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BX register usually contains a data pointer used for based, based indexed or register indirect addressing.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Count register consists of two 8-bit registers CL and CH, which can be combined together and used as a 16-bit register CX 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Count register can be used as a counter in string manipulation and shift/rotate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969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      Unit-I 80386DX Architecture</vt:lpstr>
      <vt:lpstr>History of 8086</vt:lpstr>
      <vt:lpstr>Architecture of 8086</vt:lpstr>
      <vt:lpstr>EU &amp; BIU</vt:lpstr>
      <vt:lpstr>Architecture Diagram</vt:lpstr>
      <vt:lpstr>Execution Unit</vt:lpstr>
      <vt:lpstr>Execution Unit</vt:lpstr>
      <vt:lpstr>Execution Unit - Registers</vt:lpstr>
      <vt:lpstr>Execution Unit - Registers</vt:lpstr>
      <vt:lpstr>Execution Unit - Registers</vt:lpstr>
      <vt:lpstr>Execution Unit - Registers</vt:lpstr>
      <vt:lpstr>Execution Unit - Flags</vt:lpstr>
      <vt:lpstr>Execution Unit - Flags</vt:lpstr>
      <vt:lpstr>Flags </vt:lpstr>
      <vt:lpstr>Execution Unit - Pointers</vt:lpstr>
      <vt:lpstr>Bus Interface Unit</vt:lpstr>
      <vt:lpstr>BIU – Instruction Byte Queue</vt:lpstr>
      <vt:lpstr>Segment Registers</vt:lpstr>
      <vt:lpstr>Different Areas in Memory</vt:lpstr>
      <vt:lpstr>Segment Registers</vt:lpstr>
      <vt:lpstr>Segment Registers</vt:lpstr>
      <vt:lpstr>Segment Registers</vt:lpstr>
      <vt:lpstr>Memory Segmentation </vt:lpstr>
      <vt:lpstr>PowerPoint Presentation</vt:lpstr>
      <vt:lpstr>20-bit Physical address generation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of 8086</dc:title>
  <dc:creator>Vijay</dc:creator>
  <cp:lastModifiedBy>Prof. Mrs. Manisha Patil</cp:lastModifiedBy>
  <cp:revision>15</cp:revision>
  <dcterms:created xsi:type="dcterms:W3CDTF">2006-08-16T00:00:00Z</dcterms:created>
  <dcterms:modified xsi:type="dcterms:W3CDTF">2013-06-26T09:54:28Z</dcterms:modified>
</cp:coreProperties>
</file>